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sldIdLst>
    <p:sldId id="257" r:id="rId2"/>
    <p:sldId id="285" r:id="rId3"/>
    <p:sldId id="260" r:id="rId4"/>
    <p:sldId id="261" r:id="rId5"/>
    <p:sldId id="262" r:id="rId6"/>
    <p:sldId id="263" r:id="rId7"/>
    <p:sldId id="264" r:id="rId8"/>
    <p:sldId id="265" r:id="rId9"/>
    <p:sldId id="284" r:id="rId10"/>
    <p:sldId id="266" r:id="rId11"/>
    <p:sldId id="267" r:id="rId12"/>
    <p:sldId id="268" r:id="rId13"/>
    <p:sldId id="270" r:id="rId14"/>
    <p:sldId id="271" r:id="rId15"/>
    <p:sldId id="272" r:id="rId16"/>
    <p:sldId id="273" r:id="rId17"/>
    <p:sldId id="274" r:id="rId18"/>
    <p:sldId id="275" r:id="rId19"/>
    <p:sldId id="277" r:id="rId20"/>
    <p:sldId id="278" r:id="rId21"/>
    <p:sldId id="280" r:id="rId22"/>
    <p:sldId id="281" r:id="rId23"/>
    <p:sldId id="282" r:id="rId24"/>
    <p:sldId id="283"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24C9AB-2B9B-46F8-A94B-4F70D10AB455}" v="389" dt="2023-02-12T13:51:03.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kasarla" userId="2a3701ed96da2fef" providerId="LiveId" clId="{CA24C9AB-2B9B-46F8-A94B-4F70D10AB455}"/>
    <pc:docChg chg="undo redo custSel addSld delSld modSld modMainMaster">
      <pc:chgData name="vivek kasarla" userId="2a3701ed96da2fef" providerId="LiveId" clId="{CA24C9AB-2B9B-46F8-A94B-4F70D10AB455}" dt="2023-02-12T13:51:30.557" v="10435" actId="1076"/>
      <pc:docMkLst>
        <pc:docMk/>
      </pc:docMkLst>
      <pc:sldChg chg="addSp delSp modSp mod setBg delDesignElem">
        <pc:chgData name="vivek kasarla" userId="2a3701ed96da2fef" providerId="LiveId" clId="{CA24C9AB-2B9B-46F8-A94B-4F70D10AB455}" dt="2023-02-12T13:51:30.557" v="10435" actId="1076"/>
        <pc:sldMkLst>
          <pc:docMk/>
          <pc:sldMk cId="4043737824" sldId="257"/>
        </pc:sldMkLst>
        <pc:spChg chg="mod">
          <ac:chgData name="vivek kasarla" userId="2a3701ed96da2fef" providerId="LiveId" clId="{CA24C9AB-2B9B-46F8-A94B-4F70D10AB455}" dt="2023-02-11T14:45:44.275" v="9083" actId="27636"/>
          <ac:spMkLst>
            <pc:docMk/>
            <pc:sldMk cId="4043737824" sldId="257"/>
            <ac:spMk id="2" creationId="{78FD68DA-43BA-4508-8DE2-BA9BB7B2FA5B}"/>
          </ac:spMkLst>
        </pc:spChg>
        <pc:spChg chg="mod">
          <ac:chgData name="vivek kasarla" userId="2a3701ed96da2fef" providerId="LiveId" clId="{CA24C9AB-2B9B-46F8-A94B-4F70D10AB455}" dt="2023-02-11T14:45:44.279" v="9084" actId="27636"/>
          <ac:spMkLst>
            <pc:docMk/>
            <pc:sldMk cId="4043737824" sldId="257"/>
            <ac:spMk id="3" creationId="{A8E9CFF2-3777-4FF4-A759-8491175B0B7C}"/>
          </ac:spMkLst>
        </pc:spChg>
        <pc:spChg chg="add mod">
          <ac:chgData name="vivek kasarla" userId="2a3701ed96da2fef" providerId="LiveId" clId="{CA24C9AB-2B9B-46F8-A94B-4F70D10AB455}" dt="2023-02-12T13:51:29.391" v="10434" actId="1076"/>
          <ac:spMkLst>
            <pc:docMk/>
            <pc:sldMk cId="4043737824" sldId="257"/>
            <ac:spMk id="6" creationId="{5565CBA3-CE67-E726-2244-3AD3D8191D80}"/>
          </ac:spMkLst>
        </pc:spChg>
        <pc:spChg chg="add mod">
          <ac:chgData name="vivek kasarla" userId="2a3701ed96da2fef" providerId="LiveId" clId="{CA24C9AB-2B9B-46F8-A94B-4F70D10AB455}" dt="2023-02-11T17:47:28.570" v="9111" actId="20577"/>
          <ac:spMkLst>
            <pc:docMk/>
            <pc:sldMk cId="4043737824" sldId="257"/>
            <ac:spMk id="7" creationId="{74EF92E5-13DD-904F-57F5-F35E963C021D}"/>
          </ac:spMkLst>
        </pc:spChg>
        <pc:spChg chg="add del mod">
          <ac:chgData name="vivek kasarla" userId="2a3701ed96da2fef" providerId="LiveId" clId="{CA24C9AB-2B9B-46F8-A94B-4F70D10AB455}" dt="2023-02-11T19:15:45.189" v="9760"/>
          <ac:spMkLst>
            <pc:docMk/>
            <pc:sldMk cId="4043737824" sldId="257"/>
            <ac:spMk id="9" creationId="{2CB25254-47F5-78D1-6859-B8135D10D7AC}"/>
          </ac:spMkLst>
        </pc:spChg>
        <pc:spChg chg="add mod">
          <ac:chgData name="vivek kasarla" userId="2a3701ed96da2fef" providerId="LiveId" clId="{CA24C9AB-2B9B-46F8-A94B-4F70D10AB455}" dt="2023-02-11T19:16:03.411" v="9761"/>
          <ac:spMkLst>
            <pc:docMk/>
            <pc:sldMk cId="4043737824" sldId="257"/>
            <ac:spMk id="11" creationId="{009E5F05-23F8-B69E-31F3-2F88A71F8C8E}"/>
          </ac:spMkLst>
        </pc:spChg>
        <pc:spChg chg="add mod">
          <ac:chgData name="vivek kasarla" userId="2a3701ed96da2fef" providerId="LiveId" clId="{CA24C9AB-2B9B-46F8-A94B-4F70D10AB455}" dt="2023-02-11T19:16:03.411" v="9761"/>
          <ac:spMkLst>
            <pc:docMk/>
            <pc:sldMk cId="4043737824" sldId="257"/>
            <ac:spMk id="12" creationId="{506FAC23-16FE-E05F-57E3-85767FE07334}"/>
          </ac:spMkLst>
        </pc:spChg>
        <pc:spChg chg="del">
          <ac:chgData name="vivek kasarla" userId="2a3701ed96da2fef" providerId="LiveId" clId="{CA24C9AB-2B9B-46F8-A94B-4F70D10AB455}" dt="2023-02-11T10:55:51.088" v="8443"/>
          <ac:spMkLst>
            <pc:docMk/>
            <pc:sldMk cId="4043737824" sldId="257"/>
            <ac:spMk id="22" creationId="{A9286AD2-18A9-4868-A4E3-7A2097A20810}"/>
          </ac:spMkLst>
        </pc:spChg>
        <pc:picChg chg="add mod">
          <ac:chgData name="vivek kasarla" userId="2a3701ed96da2fef" providerId="LiveId" clId="{CA24C9AB-2B9B-46F8-A94B-4F70D10AB455}" dt="2023-02-12T13:51:30.557" v="10435" actId="1076"/>
          <ac:picMkLst>
            <pc:docMk/>
            <pc:sldMk cId="4043737824" sldId="257"/>
            <ac:picMk id="4" creationId="{0CA98CC8-2D76-A776-BF8D-E7B8EC449FD6}"/>
          </ac:picMkLst>
        </pc:picChg>
        <pc:picChg chg="add del mod">
          <ac:chgData name="vivek kasarla" userId="2a3701ed96da2fef" providerId="LiveId" clId="{CA24C9AB-2B9B-46F8-A94B-4F70D10AB455}" dt="2023-02-11T19:15:02.741" v="9751" actId="478"/>
          <ac:picMkLst>
            <pc:docMk/>
            <pc:sldMk cId="4043737824" sldId="257"/>
            <ac:picMk id="6" creationId="{98293E3C-50D2-D432-05DD-0F33E8633665}"/>
          </ac:picMkLst>
        </pc:picChg>
        <pc:picChg chg="add del mod">
          <ac:chgData name="vivek kasarla" userId="2a3701ed96da2fef" providerId="LiveId" clId="{CA24C9AB-2B9B-46F8-A94B-4F70D10AB455}" dt="2023-02-11T19:15:45.189" v="9760"/>
          <ac:picMkLst>
            <pc:docMk/>
            <pc:sldMk cId="4043737824" sldId="257"/>
            <ac:picMk id="8" creationId="{CB6596CE-3813-F003-76BC-89D4B59AA1D4}"/>
          </ac:picMkLst>
        </pc:picChg>
        <pc:picChg chg="add mod">
          <ac:chgData name="vivek kasarla" userId="2a3701ed96da2fef" providerId="LiveId" clId="{CA24C9AB-2B9B-46F8-A94B-4F70D10AB455}" dt="2023-02-11T19:16:05.681" v="9763" actId="962"/>
          <ac:picMkLst>
            <pc:docMk/>
            <pc:sldMk cId="4043737824" sldId="257"/>
            <ac:picMk id="10" creationId="{D7F0F229-64B1-9149-812B-7A6199FF15B4}"/>
          </ac:picMkLst>
        </pc:picChg>
        <pc:cxnChg chg="del">
          <ac:chgData name="vivek kasarla" userId="2a3701ed96da2fef" providerId="LiveId" clId="{CA24C9AB-2B9B-46F8-A94B-4F70D10AB455}" dt="2023-02-11T10:55:51.088" v="8443"/>
          <ac:cxnSpMkLst>
            <pc:docMk/>
            <pc:sldMk cId="4043737824" sldId="257"/>
            <ac:cxnSpMk id="24" creationId="{E7A7CD63-7EC3-44F3-95D0-595C4019FF24}"/>
          </ac:cxnSpMkLst>
        </pc:cxnChg>
      </pc:sldChg>
      <pc:sldChg chg="addSp delSp modSp del mod modClrScheme chgLayout">
        <pc:chgData name="vivek kasarla" userId="2a3701ed96da2fef" providerId="LiveId" clId="{CA24C9AB-2B9B-46F8-A94B-4F70D10AB455}" dt="2023-02-11T18:29:35.856" v="9343" actId="2696"/>
        <pc:sldMkLst>
          <pc:docMk/>
          <pc:sldMk cId="1518488703" sldId="259"/>
        </pc:sldMkLst>
        <pc:spChg chg="del mod ord">
          <ac:chgData name="vivek kasarla" userId="2a3701ed96da2fef" providerId="LiveId" clId="{CA24C9AB-2B9B-46F8-A94B-4F70D10AB455}" dt="2023-01-28T11:16:33.949" v="2457" actId="700"/>
          <ac:spMkLst>
            <pc:docMk/>
            <pc:sldMk cId="1518488703" sldId="259"/>
            <ac:spMk id="2" creationId="{F855AE5B-4D77-FA9E-599A-DD6E292E885D}"/>
          </ac:spMkLst>
        </pc:spChg>
        <pc:spChg chg="del mod ord">
          <ac:chgData name="vivek kasarla" userId="2a3701ed96da2fef" providerId="LiveId" clId="{CA24C9AB-2B9B-46F8-A94B-4F70D10AB455}" dt="2023-01-28T11:16:33.949" v="2457" actId="700"/>
          <ac:spMkLst>
            <pc:docMk/>
            <pc:sldMk cId="1518488703" sldId="259"/>
            <ac:spMk id="3" creationId="{71A0CC8A-59C2-168A-F756-64BD7F89343B}"/>
          </ac:spMkLst>
        </pc:spChg>
        <pc:spChg chg="del">
          <ac:chgData name="vivek kasarla" userId="2a3701ed96da2fef" providerId="LiveId" clId="{CA24C9AB-2B9B-46F8-A94B-4F70D10AB455}" dt="2023-01-28T11:16:33.949" v="2457" actId="700"/>
          <ac:spMkLst>
            <pc:docMk/>
            <pc:sldMk cId="1518488703" sldId="259"/>
            <ac:spMk id="4" creationId="{8EB855B8-E5E0-C4A9-8FDE-6D013B20C745}"/>
          </ac:spMkLst>
        </pc:spChg>
        <pc:spChg chg="add mod ord">
          <ac:chgData name="vivek kasarla" userId="2a3701ed96da2fef" providerId="LiveId" clId="{CA24C9AB-2B9B-46F8-A94B-4F70D10AB455}" dt="2023-02-11T14:45:43.989" v="9082"/>
          <ac:spMkLst>
            <pc:docMk/>
            <pc:sldMk cId="1518488703" sldId="259"/>
            <ac:spMk id="5" creationId="{6E84AEF0-9020-562D-9048-289A480F7478}"/>
          </ac:spMkLst>
        </pc:spChg>
        <pc:spChg chg="add mod ord">
          <ac:chgData name="vivek kasarla" userId="2a3701ed96da2fef" providerId="LiveId" clId="{CA24C9AB-2B9B-46F8-A94B-4F70D10AB455}" dt="2023-02-11T18:23:57.195" v="9324" actId="21"/>
          <ac:spMkLst>
            <pc:docMk/>
            <pc:sldMk cId="1518488703" sldId="259"/>
            <ac:spMk id="6" creationId="{57AA5463-7A78-AFA0-A96B-0A0DBBEAE234}"/>
          </ac:spMkLst>
        </pc:spChg>
        <pc:spChg chg="add mod">
          <ac:chgData name="vivek kasarla" userId="2a3701ed96da2fef" providerId="LiveId" clId="{CA24C9AB-2B9B-46F8-A94B-4F70D10AB455}" dt="2023-02-11T18:22:56.155" v="9321" actId="6549"/>
          <ac:spMkLst>
            <pc:docMk/>
            <pc:sldMk cId="1518488703" sldId="259"/>
            <ac:spMk id="9" creationId="{9A397CAB-90A0-0C6C-13EF-9DB9AB046A2F}"/>
          </ac:spMkLst>
        </pc:spChg>
        <pc:spChg chg="add del">
          <ac:chgData name="vivek kasarla" userId="2a3701ed96da2fef" providerId="LiveId" clId="{CA24C9AB-2B9B-46F8-A94B-4F70D10AB455}" dt="2023-01-28T12:02:23.634" v="3012" actId="11529"/>
          <ac:spMkLst>
            <pc:docMk/>
            <pc:sldMk cId="1518488703" sldId="259"/>
            <ac:spMk id="30" creationId="{6D7ED1C8-D7DA-7040-F68F-B9631D6BF064}"/>
          </ac:spMkLst>
        </pc:spChg>
        <pc:spChg chg="add del mod ord">
          <ac:chgData name="vivek kasarla" userId="2a3701ed96da2fef" providerId="LiveId" clId="{CA24C9AB-2B9B-46F8-A94B-4F70D10AB455}" dt="2023-01-28T12:08:51.032" v="3135" actId="478"/>
          <ac:spMkLst>
            <pc:docMk/>
            <pc:sldMk cId="1518488703" sldId="259"/>
            <ac:spMk id="31" creationId="{E51FD2D8-3CEC-C25A-0AF7-6C584C6BC7D2}"/>
          </ac:spMkLst>
        </pc:spChg>
        <pc:spChg chg="add mod ord">
          <ac:chgData name="vivek kasarla" userId="2a3701ed96da2fef" providerId="LiveId" clId="{CA24C9AB-2B9B-46F8-A94B-4F70D10AB455}" dt="2023-01-28T12:10:20.260" v="3191" actId="167"/>
          <ac:spMkLst>
            <pc:docMk/>
            <pc:sldMk cId="1518488703" sldId="259"/>
            <ac:spMk id="32" creationId="{8BA9788F-1371-220E-49F6-14D836F25A00}"/>
          </ac:spMkLst>
        </pc:spChg>
        <pc:cxnChg chg="add del">
          <ac:chgData name="vivek kasarla" userId="2a3701ed96da2fef" providerId="LiveId" clId="{CA24C9AB-2B9B-46F8-A94B-4F70D10AB455}" dt="2023-01-28T11:30:28.615" v="2777" actId="11529"/>
          <ac:cxnSpMkLst>
            <pc:docMk/>
            <pc:sldMk cId="1518488703" sldId="259"/>
            <ac:cxnSpMk id="8" creationId="{BA31CAA5-D41C-2672-353D-FED8B114BB48}"/>
          </ac:cxnSpMkLst>
        </pc:cxnChg>
        <pc:cxnChg chg="add del mod">
          <ac:chgData name="vivek kasarla" userId="2a3701ed96da2fef" providerId="LiveId" clId="{CA24C9AB-2B9B-46F8-A94B-4F70D10AB455}" dt="2023-01-28T11:57:51.394" v="2911" actId="478"/>
          <ac:cxnSpMkLst>
            <pc:docMk/>
            <pc:sldMk cId="1518488703" sldId="259"/>
            <ac:cxnSpMk id="11" creationId="{B5B08417-D1FC-41C6-854A-191A4292C9BD}"/>
          </ac:cxnSpMkLst>
        </pc:cxnChg>
        <pc:cxnChg chg="add del mod">
          <ac:chgData name="vivek kasarla" userId="2a3701ed96da2fef" providerId="LiveId" clId="{CA24C9AB-2B9B-46F8-A94B-4F70D10AB455}" dt="2023-01-28T11:57:59.766" v="2913" actId="478"/>
          <ac:cxnSpMkLst>
            <pc:docMk/>
            <pc:sldMk cId="1518488703" sldId="259"/>
            <ac:cxnSpMk id="12" creationId="{CC23E4A9-057E-8D29-8678-2E08E1D259B4}"/>
          </ac:cxnSpMkLst>
        </pc:cxnChg>
        <pc:cxnChg chg="add del mod">
          <ac:chgData name="vivek kasarla" userId="2a3701ed96da2fef" providerId="LiveId" clId="{CA24C9AB-2B9B-46F8-A94B-4F70D10AB455}" dt="2023-01-28T11:57:56.312" v="2912" actId="478"/>
          <ac:cxnSpMkLst>
            <pc:docMk/>
            <pc:sldMk cId="1518488703" sldId="259"/>
            <ac:cxnSpMk id="13" creationId="{73DAD289-44B6-3435-BBF6-07148BF28637}"/>
          </ac:cxnSpMkLst>
        </pc:cxnChg>
        <pc:cxnChg chg="add del mod">
          <ac:chgData name="vivek kasarla" userId="2a3701ed96da2fef" providerId="LiveId" clId="{CA24C9AB-2B9B-46F8-A94B-4F70D10AB455}" dt="2023-01-28T11:58:04.145" v="2914" actId="478"/>
          <ac:cxnSpMkLst>
            <pc:docMk/>
            <pc:sldMk cId="1518488703" sldId="259"/>
            <ac:cxnSpMk id="14" creationId="{91FD2DB7-1B23-2E88-AD6C-8AC18F794CF6}"/>
          </ac:cxnSpMkLst>
        </pc:cxnChg>
        <pc:cxnChg chg="add del mod">
          <ac:chgData name="vivek kasarla" userId="2a3701ed96da2fef" providerId="LiveId" clId="{CA24C9AB-2B9B-46F8-A94B-4F70D10AB455}" dt="2023-01-28T11:58:06.754" v="2915" actId="478"/>
          <ac:cxnSpMkLst>
            <pc:docMk/>
            <pc:sldMk cId="1518488703" sldId="259"/>
            <ac:cxnSpMk id="28" creationId="{3C87912A-7F29-29FB-D333-3CEC15FB8742}"/>
          </ac:cxnSpMkLst>
        </pc:cxnChg>
      </pc:sldChg>
      <pc:sldChg chg="modSp mod setBg">
        <pc:chgData name="vivek kasarla" userId="2a3701ed96da2fef" providerId="LiveId" clId="{CA24C9AB-2B9B-46F8-A94B-4F70D10AB455}" dt="2023-02-11T19:23:19.035" v="9783" actId="5793"/>
        <pc:sldMkLst>
          <pc:docMk/>
          <pc:sldMk cId="1406081278" sldId="260"/>
        </pc:sldMkLst>
        <pc:spChg chg="mod">
          <ac:chgData name="vivek kasarla" userId="2a3701ed96da2fef" providerId="LiveId" clId="{CA24C9AB-2B9B-46F8-A94B-4F70D10AB455}" dt="2023-02-11T18:14:40.401" v="9169" actId="207"/>
          <ac:spMkLst>
            <pc:docMk/>
            <pc:sldMk cId="1406081278" sldId="260"/>
            <ac:spMk id="2" creationId="{B4CCDEB3-1621-4FE9-0B24-8D93D15AE9ED}"/>
          </ac:spMkLst>
        </pc:spChg>
        <pc:spChg chg="mod">
          <ac:chgData name="vivek kasarla" userId="2a3701ed96da2fef" providerId="LiveId" clId="{CA24C9AB-2B9B-46F8-A94B-4F70D10AB455}" dt="2023-02-11T19:23:19.035" v="9783" actId="5793"/>
          <ac:spMkLst>
            <pc:docMk/>
            <pc:sldMk cId="1406081278" sldId="260"/>
            <ac:spMk id="3" creationId="{F648CDC0-5561-0F9E-779C-74F3F48E4F5E}"/>
          </ac:spMkLst>
        </pc:spChg>
      </pc:sldChg>
      <pc:sldChg chg="addSp delSp modSp new mod setBg">
        <pc:chgData name="vivek kasarla" userId="2a3701ed96da2fef" providerId="LiveId" clId="{CA24C9AB-2B9B-46F8-A94B-4F70D10AB455}" dt="2023-02-11T19:23:52.050" v="9785" actId="122"/>
        <pc:sldMkLst>
          <pc:docMk/>
          <pc:sldMk cId="1471358457" sldId="261"/>
        </pc:sldMkLst>
        <pc:spChg chg="mod">
          <ac:chgData name="vivek kasarla" userId="2a3701ed96da2fef" providerId="LiveId" clId="{CA24C9AB-2B9B-46F8-A94B-4F70D10AB455}" dt="2023-02-11T19:23:52.050" v="9785" actId="122"/>
          <ac:spMkLst>
            <pc:docMk/>
            <pc:sldMk cId="1471358457" sldId="261"/>
            <ac:spMk id="2" creationId="{DFD5366C-055A-8100-3F00-77CAD0CA5644}"/>
          </ac:spMkLst>
        </pc:spChg>
        <pc:spChg chg="add del mod">
          <ac:chgData name="vivek kasarla" userId="2a3701ed96da2fef" providerId="LiveId" clId="{CA24C9AB-2B9B-46F8-A94B-4F70D10AB455}" dt="2023-02-11T19:23:46.631" v="9784" actId="1076"/>
          <ac:spMkLst>
            <pc:docMk/>
            <pc:sldMk cId="1471358457" sldId="261"/>
            <ac:spMk id="3" creationId="{B0E4937D-7616-FFAA-FB81-6FA51FD08DCC}"/>
          </ac:spMkLst>
        </pc:spChg>
        <pc:spChg chg="add del">
          <ac:chgData name="vivek kasarla" userId="2a3701ed96da2fef" providerId="LiveId" clId="{CA24C9AB-2B9B-46F8-A94B-4F70D10AB455}" dt="2023-01-24T11:40:38.652" v="66" actId="11529"/>
          <ac:spMkLst>
            <pc:docMk/>
            <pc:sldMk cId="1471358457" sldId="261"/>
            <ac:spMk id="4" creationId="{81D65F5F-81A1-6B9D-A73B-13BD19D89194}"/>
          </ac:spMkLst>
        </pc:spChg>
        <pc:spChg chg="add del mod">
          <ac:chgData name="vivek kasarla" userId="2a3701ed96da2fef" providerId="LiveId" clId="{CA24C9AB-2B9B-46F8-A94B-4F70D10AB455}" dt="2023-01-24T11:43:34.550" v="180" actId="767"/>
          <ac:spMkLst>
            <pc:docMk/>
            <pc:sldMk cId="1471358457" sldId="261"/>
            <ac:spMk id="5" creationId="{5BE05CD2-46F6-3DA3-E984-F2581C2CB023}"/>
          </ac:spMkLst>
        </pc:spChg>
        <pc:spChg chg="add del mod">
          <ac:chgData name="vivek kasarla" userId="2a3701ed96da2fef" providerId="LiveId" clId="{CA24C9AB-2B9B-46F8-A94B-4F70D10AB455}" dt="2023-01-24T11:43:08.628" v="176" actId="767"/>
          <ac:spMkLst>
            <pc:docMk/>
            <pc:sldMk cId="1471358457" sldId="261"/>
            <ac:spMk id="6" creationId="{F311D9D1-A2D1-331B-FAB9-77D56AB5C802}"/>
          </ac:spMkLst>
        </pc:spChg>
      </pc:sldChg>
      <pc:sldChg chg="modSp new mod setBg">
        <pc:chgData name="vivek kasarla" userId="2a3701ed96da2fef" providerId="LiveId" clId="{CA24C9AB-2B9B-46F8-A94B-4F70D10AB455}" dt="2023-02-11T19:24:35.241" v="9789" actId="122"/>
        <pc:sldMkLst>
          <pc:docMk/>
          <pc:sldMk cId="2849846774" sldId="262"/>
        </pc:sldMkLst>
        <pc:spChg chg="mod">
          <ac:chgData name="vivek kasarla" userId="2a3701ed96da2fef" providerId="LiveId" clId="{CA24C9AB-2B9B-46F8-A94B-4F70D10AB455}" dt="2023-02-11T19:24:35.241" v="9789" actId="122"/>
          <ac:spMkLst>
            <pc:docMk/>
            <pc:sldMk cId="2849846774" sldId="262"/>
            <ac:spMk id="2" creationId="{68D03116-2969-4CAC-AE49-BD24B015F57E}"/>
          </ac:spMkLst>
        </pc:spChg>
        <pc:spChg chg="mod">
          <ac:chgData name="vivek kasarla" userId="2a3701ed96da2fef" providerId="LiveId" clId="{CA24C9AB-2B9B-46F8-A94B-4F70D10AB455}" dt="2023-02-11T19:24:18.454" v="9788" actId="1076"/>
          <ac:spMkLst>
            <pc:docMk/>
            <pc:sldMk cId="2849846774" sldId="262"/>
            <ac:spMk id="3" creationId="{A7456FC2-4D95-33D6-5FE4-BD53EA5B51DB}"/>
          </ac:spMkLst>
        </pc:spChg>
      </pc:sldChg>
      <pc:sldChg chg="addSp delSp modSp new mod modClrScheme chgLayout">
        <pc:chgData name="vivek kasarla" userId="2a3701ed96da2fef" providerId="LiveId" clId="{CA24C9AB-2B9B-46F8-A94B-4F70D10AB455}" dt="2023-02-11T19:43:33.250" v="10077" actId="6549"/>
        <pc:sldMkLst>
          <pc:docMk/>
          <pc:sldMk cId="726200575" sldId="263"/>
        </pc:sldMkLst>
        <pc:spChg chg="add del mod">
          <ac:chgData name="vivek kasarla" userId="2a3701ed96da2fef" providerId="LiveId" clId="{CA24C9AB-2B9B-46F8-A94B-4F70D10AB455}" dt="2023-01-26T16:58:21.954" v="1528" actId="21"/>
          <ac:spMkLst>
            <pc:docMk/>
            <pc:sldMk cId="726200575" sldId="263"/>
            <ac:spMk id="2" creationId="{193B8FF3-8422-D775-EF78-495862B1893C}"/>
          </ac:spMkLst>
        </pc:spChg>
        <pc:spChg chg="add del mod">
          <ac:chgData name="vivek kasarla" userId="2a3701ed96da2fef" providerId="LiveId" clId="{CA24C9AB-2B9B-46F8-A94B-4F70D10AB455}" dt="2023-02-11T19:42:13.117" v="10041" actId="478"/>
          <ac:spMkLst>
            <pc:docMk/>
            <pc:sldMk cId="726200575" sldId="263"/>
            <ac:spMk id="3" creationId="{4564B52E-B750-D915-CE6C-03F19BB7896B}"/>
          </ac:spMkLst>
        </pc:spChg>
        <pc:spChg chg="add del mod">
          <ac:chgData name="vivek kasarla" userId="2a3701ed96da2fef" providerId="LiveId" clId="{CA24C9AB-2B9B-46F8-A94B-4F70D10AB455}" dt="2023-01-26T16:58:54.160" v="1531" actId="700"/>
          <ac:spMkLst>
            <pc:docMk/>
            <pc:sldMk cId="726200575" sldId="263"/>
            <ac:spMk id="3" creationId="{FCC7F51C-2A43-8C6E-04A2-22393BAD0F94}"/>
          </ac:spMkLst>
        </pc:spChg>
        <pc:spChg chg="del mod">
          <ac:chgData name="vivek kasarla" userId="2a3701ed96da2fef" providerId="LiveId" clId="{CA24C9AB-2B9B-46F8-A94B-4F70D10AB455}" dt="2023-02-11T19:42:08.888" v="10039" actId="478"/>
          <ac:spMkLst>
            <pc:docMk/>
            <pc:sldMk cId="726200575" sldId="263"/>
            <ac:spMk id="4" creationId="{48C26A3B-B624-1E90-1F59-2370E3A5AA3C}"/>
          </ac:spMkLst>
        </pc:spChg>
        <pc:spChg chg="add del mod">
          <ac:chgData name="vivek kasarla" userId="2a3701ed96da2fef" providerId="LiveId" clId="{CA24C9AB-2B9B-46F8-A94B-4F70D10AB455}" dt="2023-01-26T16:58:34.306" v="1530"/>
          <ac:spMkLst>
            <pc:docMk/>
            <pc:sldMk cId="726200575" sldId="263"/>
            <ac:spMk id="4" creationId="{F3FBE488-83BA-32F5-66FE-F7F0CABB084E}"/>
          </ac:spMkLst>
        </pc:spChg>
        <pc:spChg chg="mod">
          <ac:chgData name="vivek kasarla" userId="2a3701ed96da2fef" providerId="LiveId" clId="{CA24C9AB-2B9B-46F8-A94B-4F70D10AB455}" dt="2023-02-11T19:43:33.250" v="10077" actId="6549"/>
          <ac:spMkLst>
            <pc:docMk/>
            <pc:sldMk cId="726200575" sldId="263"/>
            <ac:spMk id="5" creationId="{96F919AF-9762-01A7-D09D-4D8177F0ADE8}"/>
          </ac:spMkLst>
        </pc:spChg>
        <pc:spChg chg="add del mod">
          <ac:chgData name="vivek kasarla" userId="2a3701ed96da2fef" providerId="LiveId" clId="{CA24C9AB-2B9B-46F8-A94B-4F70D10AB455}" dt="2023-01-26T16:58:34.306" v="1530"/>
          <ac:spMkLst>
            <pc:docMk/>
            <pc:sldMk cId="726200575" sldId="263"/>
            <ac:spMk id="5" creationId="{B6846E18-E9D2-89A3-3074-CA3EB456740C}"/>
          </ac:spMkLst>
        </pc:spChg>
        <pc:spChg chg="add del mod">
          <ac:chgData name="vivek kasarla" userId="2a3701ed96da2fef" providerId="LiveId" clId="{CA24C9AB-2B9B-46F8-A94B-4F70D10AB455}" dt="2023-01-26T17:00:02.922" v="1533" actId="700"/>
          <ac:spMkLst>
            <pc:docMk/>
            <pc:sldMk cId="726200575" sldId="263"/>
            <ac:spMk id="6" creationId="{BF371E95-09A9-848B-02D0-33FF9F742C8E}"/>
          </ac:spMkLst>
        </pc:spChg>
        <pc:spChg chg="add del mod">
          <ac:chgData name="vivek kasarla" userId="2a3701ed96da2fef" providerId="LiveId" clId="{CA24C9AB-2B9B-46F8-A94B-4F70D10AB455}" dt="2023-01-26T17:00:02.922" v="1533" actId="700"/>
          <ac:spMkLst>
            <pc:docMk/>
            <pc:sldMk cId="726200575" sldId="263"/>
            <ac:spMk id="7" creationId="{9C0E8EBD-C860-B2E7-DBDD-573BD5290046}"/>
          </ac:spMkLst>
        </pc:spChg>
        <pc:spChg chg="add del mod">
          <ac:chgData name="vivek kasarla" userId="2a3701ed96da2fef" providerId="LiveId" clId="{CA24C9AB-2B9B-46F8-A94B-4F70D10AB455}" dt="2023-01-26T17:01:30.162" v="1605" actId="767"/>
          <ac:spMkLst>
            <pc:docMk/>
            <pc:sldMk cId="726200575" sldId="263"/>
            <ac:spMk id="8" creationId="{02CD743D-9180-4E0A-9F20-032E78410B34}"/>
          </ac:spMkLst>
        </pc:spChg>
        <pc:spChg chg="add del mod">
          <ac:chgData name="vivek kasarla" userId="2a3701ed96da2fef" providerId="LiveId" clId="{CA24C9AB-2B9B-46F8-A94B-4F70D10AB455}" dt="2023-01-26T17:02:06.781" v="1607" actId="767"/>
          <ac:spMkLst>
            <pc:docMk/>
            <pc:sldMk cId="726200575" sldId="263"/>
            <ac:spMk id="9" creationId="{5D2CA0FC-5D00-2C9D-14B9-C413F7F9827D}"/>
          </ac:spMkLst>
        </pc:spChg>
        <pc:spChg chg="add del mod">
          <ac:chgData name="vivek kasarla" userId="2a3701ed96da2fef" providerId="LiveId" clId="{CA24C9AB-2B9B-46F8-A94B-4F70D10AB455}" dt="2023-01-26T17:07:36.347" v="1630" actId="1076"/>
          <ac:spMkLst>
            <pc:docMk/>
            <pc:sldMk cId="726200575" sldId="263"/>
            <ac:spMk id="15" creationId="{4DED15DD-2B7F-8391-7223-8025C59E7ADF}"/>
          </ac:spMkLst>
        </pc:spChg>
        <pc:spChg chg="add del mod">
          <ac:chgData name="vivek kasarla" userId="2a3701ed96da2fef" providerId="LiveId" clId="{CA24C9AB-2B9B-46F8-A94B-4F70D10AB455}" dt="2023-02-03T15:57:03.956" v="5737"/>
          <ac:spMkLst>
            <pc:docMk/>
            <pc:sldMk cId="726200575" sldId="263"/>
            <ac:spMk id="16" creationId="{2CA3FDA4-E0CC-1D68-06AC-F1C063BB298F}"/>
          </ac:spMkLst>
        </pc:spChg>
        <pc:cxnChg chg="add del mod">
          <ac:chgData name="vivek kasarla" userId="2a3701ed96da2fef" providerId="LiveId" clId="{CA24C9AB-2B9B-46F8-A94B-4F70D10AB455}" dt="2023-01-26T17:05:42.514" v="1621" actId="11529"/>
          <ac:cxnSpMkLst>
            <pc:docMk/>
            <pc:sldMk cId="726200575" sldId="263"/>
            <ac:cxnSpMk id="11" creationId="{B80E5C36-3B5D-198B-6957-29FE895DB560}"/>
          </ac:cxnSpMkLst>
        </pc:cxnChg>
        <pc:cxnChg chg="add del mod">
          <ac:chgData name="vivek kasarla" userId="2a3701ed96da2fef" providerId="LiveId" clId="{CA24C9AB-2B9B-46F8-A94B-4F70D10AB455}" dt="2023-01-26T17:05:24.863" v="1615" actId="11529"/>
          <ac:cxnSpMkLst>
            <pc:docMk/>
            <pc:sldMk cId="726200575" sldId="263"/>
            <ac:cxnSpMk id="14" creationId="{E22B9DB7-FE4A-960F-FA4B-2049E99BEBFF}"/>
          </ac:cxnSpMkLst>
        </pc:cxnChg>
      </pc:sldChg>
      <pc:sldChg chg="new del">
        <pc:chgData name="vivek kasarla" userId="2a3701ed96da2fef" providerId="LiveId" clId="{CA24C9AB-2B9B-46F8-A94B-4F70D10AB455}" dt="2023-01-26T17:22:56.222" v="1894" actId="680"/>
        <pc:sldMkLst>
          <pc:docMk/>
          <pc:sldMk cId="1258919863" sldId="264"/>
        </pc:sldMkLst>
      </pc:sldChg>
      <pc:sldChg chg="new del">
        <pc:chgData name="vivek kasarla" userId="2a3701ed96da2fef" providerId="LiveId" clId="{CA24C9AB-2B9B-46F8-A94B-4F70D10AB455}" dt="2023-01-26T17:23:24.494" v="1896" actId="680"/>
        <pc:sldMkLst>
          <pc:docMk/>
          <pc:sldMk cId="1588572557" sldId="264"/>
        </pc:sldMkLst>
      </pc:sldChg>
      <pc:sldChg chg="addSp delSp modSp new mod modClrScheme chgLayout">
        <pc:chgData name="vivek kasarla" userId="2a3701ed96da2fef" providerId="LiveId" clId="{CA24C9AB-2B9B-46F8-A94B-4F70D10AB455}" dt="2023-02-11T19:03:33.842" v="9567" actId="1076"/>
        <pc:sldMkLst>
          <pc:docMk/>
          <pc:sldMk cId="2084181238" sldId="264"/>
        </pc:sldMkLst>
        <pc:spChg chg="add mod">
          <ac:chgData name="vivek kasarla" userId="2a3701ed96da2fef" providerId="LiveId" clId="{CA24C9AB-2B9B-46F8-A94B-4F70D10AB455}" dt="2023-02-11T10:57:14.683" v="8458" actId="1076"/>
          <ac:spMkLst>
            <pc:docMk/>
            <pc:sldMk cId="2084181238" sldId="264"/>
            <ac:spMk id="2" creationId="{192792E7-058B-5527-F960-0697BB2A5D66}"/>
          </ac:spMkLst>
        </pc:spChg>
        <pc:spChg chg="add mod">
          <ac:chgData name="vivek kasarla" userId="2a3701ed96da2fef" providerId="LiveId" clId="{CA24C9AB-2B9B-46F8-A94B-4F70D10AB455}" dt="2023-02-11T14:45:43.989" v="9082"/>
          <ac:spMkLst>
            <pc:docMk/>
            <pc:sldMk cId="2084181238" sldId="264"/>
            <ac:spMk id="3" creationId="{D0FC1A6B-2A96-39C8-DCC6-25C231798CAD}"/>
          </ac:spMkLst>
        </pc:spChg>
        <pc:spChg chg="add mod">
          <ac:chgData name="vivek kasarla" userId="2a3701ed96da2fef" providerId="LiveId" clId="{CA24C9AB-2B9B-46F8-A94B-4F70D10AB455}" dt="2023-02-11T19:03:33.842" v="9567" actId="1076"/>
          <ac:spMkLst>
            <pc:docMk/>
            <pc:sldMk cId="2084181238" sldId="264"/>
            <ac:spMk id="6" creationId="{E3102CEC-E71E-5050-BB90-7A8EC512AAE8}"/>
          </ac:spMkLst>
        </pc:spChg>
        <pc:cxnChg chg="add del">
          <ac:chgData name="vivek kasarla" userId="2a3701ed96da2fef" providerId="LiveId" clId="{CA24C9AB-2B9B-46F8-A94B-4F70D10AB455}" dt="2023-01-28T13:59:38.240" v="3638" actId="11529"/>
          <ac:cxnSpMkLst>
            <pc:docMk/>
            <pc:sldMk cId="2084181238" sldId="264"/>
            <ac:cxnSpMk id="5" creationId="{356166F7-BC5B-0AD4-EDF6-00316844630E}"/>
          </ac:cxnSpMkLst>
        </pc:cxnChg>
        <pc:cxnChg chg="add del mod">
          <ac:chgData name="vivek kasarla" userId="2a3701ed96da2fef" providerId="LiveId" clId="{CA24C9AB-2B9B-46F8-A94B-4F70D10AB455}" dt="2023-01-30T16:13:41.495" v="3902" actId="478"/>
          <ac:cxnSpMkLst>
            <pc:docMk/>
            <pc:sldMk cId="2084181238" sldId="264"/>
            <ac:cxnSpMk id="8" creationId="{43E3DE68-7DE7-9D0E-56FE-2202D1BC73C5}"/>
          </ac:cxnSpMkLst>
        </pc:cxnChg>
      </pc:sldChg>
      <pc:sldChg chg="addSp delSp modSp new mod">
        <pc:chgData name="vivek kasarla" userId="2a3701ed96da2fef" providerId="LiveId" clId="{CA24C9AB-2B9B-46F8-A94B-4F70D10AB455}" dt="2023-02-11T19:25:32.014" v="9795" actId="122"/>
        <pc:sldMkLst>
          <pc:docMk/>
          <pc:sldMk cId="1425274679" sldId="265"/>
        </pc:sldMkLst>
        <pc:spChg chg="mod">
          <ac:chgData name="vivek kasarla" userId="2a3701ed96da2fef" providerId="LiveId" clId="{CA24C9AB-2B9B-46F8-A94B-4F70D10AB455}" dt="2023-02-11T19:25:32.014" v="9795" actId="122"/>
          <ac:spMkLst>
            <pc:docMk/>
            <pc:sldMk cId="1425274679" sldId="265"/>
            <ac:spMk id="2" creationId="{C0F37836-36FB-2680-464D-DC7FD61AE13B}"/>
          </ac:spMkLst>
        </pc:spChg>
        <pc:spChg chg="mod">
          <ac:chgData name="vivek kasarla" userId="2a3701ed96da2fef" providerId="LiveId" clId="{CA24C9AB-2B9B-46F8-A94B-4F70D10AB455}" dt="2023-02-11T19:10:16.856" v="9672" actId="20577"/>
          <ac:spMkLst>
            <pc:docMk/>
            <pc:sldMk cId="1425274679" sldId="265"/>
            <ac:spMk id="3" creationId="{B8E1982D-19B1-9331-3AF8-42DDA0F712B6}"/>
          </ac:spMkLst>
        </pc:spChg>
        <pc:spChg chg="add mod">
          <ac:chgData name="vivek kasarla" userId="2a3701ed96da2fef" providerId="LiveId" clId="{CA24C9AB-2B9B-46F8-A94B-4F70D10AB455}" dt="2023-02-11T10:59:10.052" v="8464" actId="1076"/>
          <ac:spMkLst>
            <pc:docMk/>
            <pc:sldMk cId="1425274679" sldId="265"/>
            <ac:spMk id="7" creationId="{A3AD9CFB-A3E4-4B94-702F-3F4F156FC59B}"/>
          </ac:spMkLst>
        </pc:spChg>
        <pc:spChg chg="add mod">
          <ac:chgData name="vivek kasarla" userId="2a3701ed96da2fef" providerId="LiveId" clId="{CA24C9AB-2B9B-46F8-A94B-4F70D10AB455}" dt="2023-02-11T19:12:38.520" v="9718" actId="20577"/>
          <ac:spMkLst>
            <pc:docMk/>
            <pc:sldMk cId="1425274679" sldId="265"/>
            <ac:spMk id="8" creationId="{8C2F6943-9BBD-866C-5770-974AF9366E86}"/>
          </ac:spMkLst>
        </pc:spChg>
        <pc:spChg chg="add del mod">
          <ac:chgData name="vivek kasarla" userId="2a3701ed96da2fef" providerId="LiveId" clId="{CA24C9AB-2B9B-46F8-A94B-4F70D10AB455}" dt="2023-02-11T19:12:48.222" v="9724" actId="20577"/>
          <ac:spMkLst>
            <pc:docMk/>
            <pc:sldMk cId="1425274679" sldId="265"/>
            <ac:spMk id="9" creationId="{01E6B1CF-99CF-B7AF-5897-FA89E56B38AE}"/>
          </ac:spMkLst>
        </pc:spChg>
        <pc:spChg chg="add mod">
          <ac:chgData name="vivek kasarla" userId="2a3701ed96da2fef" providerId="LiveId" clId="{CA24C9AB-2B9B-46F8-A94B-4F70D10AB455}" dt="2023-02-11T19:12:57.683" v="9732" actId="20577"/>
          <ac:spMkLst>
            <pc:docMk/>
            <pc:sldMk cId="1425274679" sldId="265"/>
            <ac:spMk id="10" creationId="{EEA9526C-95A7-5922-5557-C9A69B5D469A}"/>
          </ac:spMkLst>
        </pc:spChg>
        <pc:spChg chg="add mod">
          <ac:chgData name="vivek kasarla" userId="2a3701ed96da2fef" providerId="LiveId" clId="{CA24C9AB-2B9B-46F8-A94B-4F70D10AB455}" dt="2023-02-11T11:06:55.828" v="8532" actId="20577"/>
          <ac:spMkLst>
            <pc:docMk/>
            <pc:sldMk cId="1425274679" sldId="265"/>
            <ac:spMk id="13" creationId="{97872479-B334-3E5F-1B6F-E0FA1FC60D1A}"/>
          </ac:spMkLst>
        </pc:spChg>
        <pc:spChg chg="add mod">
          <ac:chgData name="vivek kasarla" userId="2a3701ed96da2fef" providerId="LiveId" clId="{CA24C9AB-2B9B-46F8-A94B-4F70D10AB455}" dt="2023-02-11T19:13:16.489" v="9736" actId="20577"/>
          <ac:spMkLst>
            <pc:docMk/>
            <pc:sldMk cId="1425274679" sldId="265"/>
            <ac:spMk id="15" creationId="{9C5ACA0D-60B8-FB1A-8B3E-6A5925F0E655}"/>
          </ac:spMkLst>
        </pc:spChg>
        <pc:spChg chg="add mod">
          <ac:chgData name="vivek kasarla" userId="2a3701ed96da2fef" providerId="LiveId" clId="{CA24C9AB-2B9B-46F8-A94B-4F70D10AB455}" dt="2023-02-11T19:13:37.760" v="9745" actId="20577"/>
          <ac:spMkLst>
            <pc:docMk/>
            <pc:sldMk cId="1425274679" sldId="265"/>
            <ac:spMk id="17" creationId="{C30BEBD9-DC5C-F842-E8CC-4BFCACE60F33}"/>
          </ac:spMkLst>
        </pc:spChg>
        <pc:spChg chg="add del mod">
          <ac:chgData name="vivek kasarla" userId="2a3701ed96da2fef" providerId="LiveId" clId="{CA24C9AB-2B9B-46F8-A94B-4F70D10AB455}" dt="2023-02-11T11:12:41.166" v="8584" actId="47"/>
          <ac:spMkLst>
            <pc:docMk/>
            <pc:sldMk cId="1425274679" sldId="265"/>
            <ac:spMk id="17" creationId="{C47AA71B-E03F-22D1-944E-6B7F807CAAB9}"/>
          </ac:spMkLst>
        </pc:spChg>
        <pc:spChg chg="add del mod">
          <ac:chgData name="vivek kasarla" userId="2a3701ed96da2fef" providerId="LiveId" clId="{CA24C9AB-2B9B-46F8-A94B-4F70D10AB455}" dt="2023-02-11T19:09:44.499" v="9658"/>
          <ac:spMkLst>
            <pc:docMk/>
            <pc:sldMk cId="1425274679" sldId="265"/>
            <ac:spMk id="19" creationId="{385066F9-0197-D186-8586-BBE298FD5C52}"/>
          </ac:spMkLst>
        </pc:spChg>
        <pc:spChg chg="add mod">
          <ac:chgData name="vivek kasarla" userId="2a3701ed96da2fef" providerId="LiveId" clId="{CA24C9AB-2B9B-46F8-A94B-4F70D10AB455}" dt="2023-01-28T09:56:03.765" v="2085" actId="1076"/>
          <ac:spMkLst>
            <pc:docMk/>
            <pc:sldMk cId="1425274679" sldId="265"/>
            <ac:spMk id="21" creationId="{3BAA4DEC-02EC-F12C-B4C5-C619E8D4D872}"/>
          </ac:spMkLst>
        </pc:spChg>
        <pc:spChg chg="add del mod">
          <ac:chgData name="vivek kasarla" userId="2a3701ed96da2fef" providerId="LiveId" clId="{CA24C9AB-2B9B-46F8-A94B-4F70D10AB455}" dt="2023-02-11T19:13:49.228" v="9746" actId="1076"/>
          <ac:spMkLst>
            <pc:docMk/>
            <pc:sldMk cId="1425274679" sldId="265"/>
            <ac:spMk id="23" creationId="{4819C1DD-502E-2F64-FA2A-FB007A7BEA2F}"/>
          </ac:spMkLst>
        </pc:spChg>
        <pc:spChg chg="add mod">
          <ac:chgData name="vivek kasarla" userId="2a3701ed96da2fef" providerId="LiveId" clId="{CA24C9AB-2B9B-46F8-A94B-4F70D10AB455}" dt="2023-02-11T19:14:26.442" v="9750" actId="1076"/>
          <ac:spMkLst>
            <pc:docMk/>
            <pc:sldMk cId="1425274679" sldId="265"/>
            <ac:spMk id="26" creationId="{9C9ADB17-8138-F687-C261-413E17F05F6D}"/>
          </ac:spMkLst>
        </pc:spChg>
        <pc:spChg chg="add mod">
          <ac:chgData name="vivek kasarla" userId="2a3701ed96da2fef" providerId="LiveId" clId="{CA24C9AB-2B9B-46F8-A94B-4F70D10AB455}" dt="2023-02-11T11:01:05.891" v="8490" actId="20577"/>
          <ac:spMkLst>
            <pc:docMk/>
            <pc:sldMk cId="1425274679" sldId="265"/>
            <ac:spMk id="39" creationId="{AE9216E2-5CC2-C1CA-C98B-81A548205F11}"/>
          </ac:spMkLst>
        </pc:spChg>
        <pc:spChg chg="add mod">
          <ac:chgData name="vivek kasarla" userId="2a3701ed96da2fef" providerId="LiveId" clId="{CA24C9AB-2B9B-46F8-A94B-4F70D10AB455}" dt="2023-02-11T19:14:01.999" v="9749" actId="113"/>
          <ac:spMkLst>
            <pc:docMk/>
            <pc:sldMk cId="1425274679" sldId="265"/>
            <ac:spMk id="46" creationId="{73715DDE-1F1C-E216-4930-86CAA897A5CC}"/>
          </ac:spMkLst>
        </pc:spChg>
        <pc:spChg chg="add del mod">
          <ac:chgData name="vivek kasarla" userId="2a3701ed96da2fef" providerId="LiveId" clId="{CA24C9AB-2B9B-46F8-A94B-4F70D10AB455}" dt="2023-01-28T10:13:46.842" v="2243"/>
          <ac:spMkLst>
            <pc:docMk/>
            <pc:sldMk cId="1425274679" sldId="265"/>
            <ac:spMk id="50" creationId="{B8398267-F8D8-6135-D8D1-2D2A3A919AEE}"/>
          </ac:spMkLst>
        </pc:spChg>
        <pc:spChg chg="add mod">
          <ac:chgData name="vivek kasarla" userId="2a3701ed96da2fef" providerId="LiveId" clId="{CA24C9AB-2B9B-46F8-A94B-4F70D10AB455}" dt="2023-02-11T11:00:00.935" v="8469" actId="1076"/>
          <ac:spMkLst>
            <pc:docMk/>
            <pc:sldMk cId="1425274679" sldId="265"/>
            <ac:spMk id="51" creationId="{8C3AFD72-55AE-A0CE-A4B5-941C64F31D27}"/>
          </ac:spMkLst>
        </pc:spChg>
        <pc:spChg chg="add mod">
          <ac:chgData name="vivek kasarla" userId="2a3701ed96da2fef" providerId="LiveId" clId="{CA24C9AB-2B9B-46F8-A94B-4F70D10AB455}" dt="2023-02-11T19:09:34.696" v="9656" actId="1076"/>
          <ac:spMkLst>
            <pc:docMk/>
            <pc:sldMk cId="1425274679" sldId="265"/>
            <ac:spMk id="52" creationId="{8B3A09FD-7BF2-B67B-39BF-A29694DD42A7}"/>
          </ac:spMkLst>
        </pc:spChg>
        <pc:spChg chg="add mod">
          <ac:chgData name="vivek kasarla" userId="2a3701ed96da2fef" providerId="LiveId" clId="{CA24C9AB-2B9B-46F8-A94B-4F70D10AB455}" dt="2023-02-11T11:00:35.870" v="8474" actId="1076"/>
          <ac:spMkLst>
            <pc:docMk/>
            <pc:sldMk cId="1425274679" sldId="265"/>
            <ac:spMk id="60" creationId="{C3C6BF40-2F67-1452-F143-21E65D848697}"/>
          </ac:spMkLst>
        </pc:spChg>
        <pc:graphicFrameChg chg="add del mod">
          <ac:chgData name="vivek kasarla" userId="2a3701ed96da2fef" providerId="LiveId" clId="{CA24C9AB-2B9B-46F8-A94B-4F70D10AB455}" dt="2023-01-28T09:48:40.493" v="1988"/>
          <ac:graphicFrameMkLst>
            <pc:docMk/>
            <pc:sldMk cId="1425274679" sldId="265"/>
            <ac:graphicFrameMk id="17" creationId="{6577D876-F505-5C67-68E1-0FC564268463}"/>
          </ac:graphicFrameMkLst>
        </pc:graphicFrameChg>
        <pc:cxnChg chg="add mod">
          <ac:chgData name="vivek kasarla" userId="2a3701ed96da2fef" providerId="LiveId" clId="{CA24C9AB-2B9B-46F8-A94B-4F70D10AB455}" dt="2023-01-28T09:43:10.138" v="1953" actId="13822"/>
          <ac:cxnSpMkLst>
            <pc:docMk/>
            <pc:sldMk cId="1425274679" sldId="265"/>
            <ac:cxnSpMk id="5" creationId="{E9F15A0F-39A6-9AE3-45BF-733F0321082E}"/>
          </ac:cxnSpMkLst>
        </pc:cxnChg>
        <pc:cxnChg chg="add del">
          <ac:chgData name="vivek kasarla" userId="2a3701ed96da2fef" providerId="LiveId" clId="{CA24C9AB-2B9B-46F8-A94B-4F70D10AB455}" dt="2023-01-30T17:19:51.646" v="4108" actId="11529"/>
          <ac:cxnSpMkLst>
            <pc:docMk/>
            <pc:sldMk cId="1425274679" sldId="265"/>
            <ac:cxnSpMk id="6" creationId="{0BB006A6-5A66-0BDE-1B61-4424CAA7C896}"/>
          </ac:cxnSpMkLst>
        </pc:cxnChg>
        <pc:cxnChg chg="add del">
          <ac:chgData name="vivek kasarla" userId="2a3701ed96da2fef" providerId="LiveId" clId="{CA24C9AB-2B9B-46F8-A94B-4F70D10AB455}" dt="2023-02-11T19:05:09.560" v="9575" actId="11529"/>
          <ac:cxnSpMkLst>
            <pc:docMk/>
            <pc:sldMk cId="1425274679" sldId="265"/>
            <ac:cxnSpMk id="6" creationId="{34B2B3CE-9CB4-F4B2-8834-FA08ED34A3A6}"/>
          </ac:cxnSpMkLst>
        </pc:cxnChg>
        <pc:cxnChg chg="add del">
          <ac:chgData name="vivek kasarla" userId="2a3701ed96da2fef" providerId="LiveId" clId="{CA24C9AB-2B9B-46F8-A94B-4F70D10AB455}" dt="2023-01-28T09:44:09.849" v="1956" actId="11529"/>
          <ac:cxnSpMkLst>
            <pc:docMk/>
            <pc:sldMk cId="1425274679" sldId="265"/>
            <ac:cxnSpMk id="7" creationId="{CB64D454-C566-59F5-609F-753F5F29413B}"/>
          </ac:cxnSpMkLst>
        </pc:cxnChg>
        <pc:cxnChg chg="add del">
          <ac:chgData name="vivek kasarla" userId="2a3701ed96da2fef" providerId="LiveId" clId="{CA24C9AB-2B9B-46F8-A94B-4F70D10AB455}" dt="2023-01-28T09:44:34.481" v="1958" actId="11529"/>
          <ac:cxnSpMkLst>
            <pc:docMk/>
            <pc:sldMk cId="1425274679" sldId="265"/>
            <ac:cxnSpMk id="9" creationId="{BBB0A673-399A-76AC-66D0-1B053C4A5672}"/>
          </ac:cxnSpMkLst>
        </pc:cxnChg>
        <pc:cxnChg chg="add mod">
          <ac:chgData name="vivek kasarla" userId="2a3701ed96da2fef" providerId="LiveId" clId="{CA24C9AB-2B9B-46F8-A94B-4F70D10AB455}" dt="2023-02-11T11:04:04.051" v="8509" actId="14100"/>
          <ac:cxnSpMkLst>
            <pc:docMk/>
            <pc:sldMk cId="1425274679" sldId="265"/>
            <ac:cxnSpMk id="11" creationId="{0E7F0B6B-CB29-856E-2FF1-6CBA486C0FB2}"/>
          </ac:cxnSpMkLst>
        </pc:cxnChg>
        <pc:cxnChg chg="add mod">
          <ac:chgData name="vivek kasarla" userId="2a3701ed96da2fef" providerId="LiveId" clId="{CA24C9AB-2B9B-46F8-A94B-4F70D10AB455}" dt="2023-01-28T09:45:29.283" v="1963" actId="1076"/>
          <ac:cxnSpMkLst>
            <pc:docMk/>
            <pc:sldMk cId="1425274679" sldId="265"/>
            <ac:cxnSpMk id="12" creationId="{65FEE24F-AA03-8F1A-9B04-06D3FC63BA1C}"/>
          </ac:cxnSpMkLst>
        </pc:cxnChg>
        <pc:cxnChg chg="add mod">
          <ac:chgData name="vivek kasarla" userId="2a3701ed96da2fef" providerId="LiveId" clId="{CA24C9AB-2B9B-46F8-A94B-4F70D10AB455}" dt="2023-01-28T09:46:18.519" v="1966" actId="13822"/>
          <ac:cxnSpMkLst>
            <pc:docMk/>
            <pc:sldMk cId="1425274679" sldId="265"/>
            <ac:cxnSpMk id="14" creationId="{93742987-2D99-753B-5237-BF3DD7F21667}"/>
          </ac:cxnSpMkLst>
        </pc:cxnChg>
        <pc:cxnChg chg="add mod">
          <ac:chgData name="vivek kasarla" userId="2a3701ed96da2fef" providerId="LiveId" clId="{CA24C9AB-2B9B-46F8-A94B-4F70D10AB455}" dt="2023-02-11T11:12:41.587" v="8586" actId="1076"/>
          <ac:cxnSpMkLst>
            <pc:docMk/>
            <pc:sldMk cId="1425274679" sldId="265"/>
            <ac:cxnSpMk id="16" creationId="{3400C591-D25D-E05D-F0E6-2F736D76A426}"/>
          </ac:cxnSpMkLst>
        </pc:cxnChg>
        <pc:cxnChg chg="add del mod">
          <ac:chgData name="vivek kasarla" userId="2a3701ed96da2fef" providerId="LiveId" clId="{CA24C9AB-2B9B-46F8-A94B-4F70D10AB455}" dt="2023-02-11T11:12:40.988" v="8583" actId="1076"/>
          <ac:cxnSpMkLst>
            <pc:docMk/>
            <pc:sldMk cId="1425274679" sldId="265"/>
            <ac:cxnSpMk id="18" creationId="{061273AE-1C0F-7184-07B3-65415379BAFB}"/>
          </ac:cxnSpMkLst>
        </pc:cxnChg>
        <pc:cxnChg chg="add del mod">
          <ac:chgData name="vivek kasarla" userId="2a3701ed96da2fef" providerId="LiveId" clId="{CA24C9AB-2B9B-46F8-A94B-4F70D10AB455}" dt="2023-01-28T09:48:40.493" v="1988"/>
          <ac:cxnSpMkLst>
            <pc:docMk/>
            <pc:sldMk cId="1425274679" sldId="265"/>
            <ac:cxnSpMk id="18" creationId="{79E85274-26BC-41E2-8D04-974A92124D14}"/>
          </ac:cxnSpMkLst>
        </pc:cxnChg>
        <pc:cxnChg chg="add mod">
          <ac:chgData name="vivek kasarla" userId="2a3701ed96da2fef" providerId="LiveId" clId="{CA24C9AB-2B9B-46F8-A94B-4F70D10AB455}" dt="2023-01-28T09:52:11.199" v="2060" actId="13822"/>
          <ac:cxnSpMkLst>
            <pc:docMk/>
            <pc:sldMk cId="1425274679" sldId="265"/>
            <ac:cxnSpMk id="20" creationId="{5D4B02E3-80E9-B557-B0CE-057F086AF33C}"/>
          </ac:cxnSpMkLst>
        </pc:cxnChg>
        <pc:cxnChg chg="add del mod">
          <ac:chgData name="vivek kasarla" userId="2a3701ed96da2fef" providerId="LiveId" clId="{CA24C9AB-2B9B-46F8-A94B-4F70D10AB455}" dt="2023-02-11T11:12:42.179" v="8589" actId="1076"/>
          <ac:cxnSpMkLst>
            <pc:docMk/>
            <pc:sldMk cId="1425274679" sldId="265"/>
            <ac:cxnSpMk id="22" creationId="{204C5342-C75A-3207-323F-54B9EE56CC8A}"/>
          </ac:cxnSpMkLst>
        </pc:cxnChg>
        <pc:cxnChg chg="add mod">
          <ac:chgData name="vivek kasarla" userId="2a3701ed96da2fef" providerId="LiveId" clId="{CA24C9AB-2B9B-46F8-A94B-4F70D10AB455}" dt="2023-02-11T11:06:39.065" v="8531" actId="14100"/>
          <ac:cxnSpMkLst>
            <pc:docMk/>
            <pc:sldMk cId="1425274679" sldId="265"/>
            <ac:cxnSpMk id="24" creationId="{0316BD56-D814-A234-D2D5-EF5690AFA4D2}"/>
          </ac:cxnSpMkLst>
        </pc:cxnChg>
        <pc:cxnChg chg="add mod">
          <ac:chgData name="vivek kasarla" userId="2a3701ed96da2fef" providerId="LiveId" clId="{CA24C9AB-2B9B-46F8-A94B-4F70D10AB455}" dt="2023-02-11T19:03:06.685" v="9566" actId="1076"/>
          <ac:cxnSpMkLst>
            <pc:docMk/>
            <pc:sldMk cId="1425274679" sldId="265"/>
            <ac:cxnSpMk id="25" creationId="{0EC2ABF0-9460-8CF7-3379-AA30860004A1}"/>
          </ac:cxnSpMkLst>
        </pc:cxnChg>
        <pc:cxnChg chg="add del mod">
          <ac:chgData name="vivek kasarla" userId="2a3701ed96da2fef" providerId="LiveId" clId="{CA24C9AB-2B9B-46F8-A94B-4F70D10AB455}" dt="2023-01-28T09:57:53.511" v="2093"/>
          <ac:cxnSpMkLst>
            <pc:docMk/>
            <pc:sldMk cId="1425274679" sldId="265"/>
            <ac:cxnSpMk id="28" creationId="{16A69BA0-EC0B-0EEF-D99B-D446657B9C91}"/>
          </ac:cxnSpMkLst>
        </pc:cxnChg>
        <pc:cxnChg chg="add mod">
          <ac:chgData name="vivek kasarla" userId="2a3701ed96da2fef" providerId="LiveId" clId="{CA24C9AB-2B9B-46F8-A94B-4F70D10AB455}" dt="2023-01-28T10:01:18.719" v="2119" actId="1076"/>
          <ac:cxnSpMkLst>
            <pc:docMk/>
            <pc:sldMk cId="1425274679" sldId="265"/>
            <ac:cxnSpMk id="29" creationId="{C966D7F9-7D9C-2C0B-529C-5BB42371C480}"/>
          </ac:cxnSpMkLst>
        </pc:cxnChg>
        <pc:cxnChg chg="add del mod">
          <ac:chgData name="vivek kasarla" userId="2a3701ed96da2fef" providerId="LiveId" clId="{CA24C9AB-2B9B-46F8-A94B-4F70D10AB455}" dt="2023-01-28T09:58:28.187" v="2098"/>
          <ac:cxnSpMkLst>
            <pc:docMk/>
            <pc:sldMk cId="1425274679" sldId="265"/>
            <ac:cxnSpMk id="30" creationId="{72130353-23C3-24C7-59E0-B173E6FAF2BF}"/>
          </ac:cxnSpMkLst>
        </pc:cxnChg>
        <pc:cxnChg chg="add del mod">
          <ac:chgData name="vivek kasarla" userId="2a3701ed96da2fef" providerId="LiveId" clId="{CA24C9AB-2B9B-46F8-A94B-4F70D10AB455}" dt="2023-01-28T10:03:54.516" v="2165" actId="1076"/>
          <ac:cxnSpMkLst>
            <pc:docMk/>
            <pc:sldMk cId="1425274679" sldId="265"/>
            <ac:cxnSpMk id="32" creationId="{BD3B6147-0EBC-E5DB-BBB5-FEB87899B3E6}"/>
          </ac:cxnSpMkLst>
        </pc:cxnChg>
        <pc:cxnChg chg="add mod">
          <ac:chgData name="vivek kasarla" userId="2a3701ed96da2fef" providerId="LiveId" clId="{CA24C9AB-2B9B-46F8-A94B-4F70D10AB455}" dt="2023-01-28T10:04:20.374" v="2167" actId="1076"/>
          <ac:cxnSpMkLst>
            <pc:docMk/>
            <pc:sldMk cId="1425274679" sldId="265"/>
            <ac:cxnSpMk id="41" creationId="{EF1DBAFE-C001-D7CA-A1EA-D53C0E115E79}"/>
          </ac:cxnSpMkLst>
        </pc:cxnChg>
        <pc:cxnChg chg="add mod">
          <ac:chgData name="vivek kasarla" userId="2a3701ed96da2fef" providerId="LiveId" clId="{CA24C9AB-2B9B-46F8-A94B-4F70D10AB455}" dt="2023-02-11T10:59:46.263" v="8467" actId="1076"/>
          <ac:cxnSpMkLst>
            <pc:docMk/>
            <pc:sldMk cId="1425274679" sldId="265"/>
            <ac:cxnSpMk id="42" creationId="{5BD12BFB-7FA6-D339-30D8-2AC6A8DA4747}"/>
          </ac:cxnSpMkLst>
        </pc:cxnChg>
        <pc:cxnChg chg="add mod">
          <ac:chgData name="vivek kasarla" userId="2a3701ed96da2fef" providerId="LiveId" clId="{CA24C9AB-2B9B-46F8-A94B-4F70D10AB455}" dt="2023-02-11T10:59:42.597" v="8466" actId="1076"/>
          <ac:cxnSpMkLst>
            <pc:docMk/>
            <pc:sldMk cId="1425274679" sldId="265"/>
            <ac:cxnSpMk id="43" creationId="{C72675B5-9832-506F-4047-5A9059D0A4CD}"/>
          </ac:cxnSpMkLst>
        </pc:cxnChg>
        <pc:cxnChg chg="add del mod">
          <ac:chgData name="vivek kasarla" userId="2a3701ed96da2fef" providerId="LiveId" clId="{CA24C9AB-2B9B-46F8-A94B-4F70D10AB455}" dt="2023-02-11T11:12:41.796" v="8587" actId="1076"/>
          <ac:cxnSpMkLst>
            <pc:docMk/>
            <pc:sldMk cId="1425274679" sldId="265"/>
            <ac:cxnSpMk id="44" creationId="{CB99C53B-2091-9364-2AFE-FC8E0C5DCB24}"/>
          </ac:cxnSpMkLst>
        </pc:cxnChg>
        <pc:cxnChg chg="add mod">
          <ac:chgData name="vivek kasarla" userId="2a3701ed96da2fef" providerId="LiveId" clId="{CA24C9AB-2B9B-46F8-A94B-4F70D10AB455}" dt="2023-01-28T10:12:28.902" v="2237" actId="1076"/>
          <ac:cxnSpMkLst>
            <pc:docMk/>
            <pc:sldMk cId="1425274679" sldId="265"/>
            <ac:cxnSpMk id="45" creationId="{2B805458-42A2-1E18-D4DB-70021BAE7B9A}"/>
          </ac:cxnSpMkLst>
        </pc:cxnChg>
        <pc:cxnChg chg="add mod">
          <ac:chgData name="vivek kasarla" userId="2a3701ed96da2fef" providerId="LiveId" clId="{CA24C9AB-2B9B-46F8-A94B-4F70D10AB455}" dt="2023-02-11T11:12:41.369" v="8585" actId="1076"/>
          <ac:cxnSpMkLst>
            <pc:docMk/>
            <pc:sldMk cId="1425274679" sldId="265"/>
            <ac:cxnSpMk id="47" creationId="{BCEA1BD9-55A2-A6A6-086C-CAC3FDF6964C}"/>
          </ac:cxnSpMkLst>
        </pc:cxnChg>
        <pc:cxnChg chg="add del">
          <ac:chgData name="vivek kasarla" userId="2a3701ed96da2fef" providerId="LiveId" clId="{CA24C9AB-2B9B-46F8-A94B-4F70D10AB455}" dt="2023-01-28T10:13:25.721" v="2239" actId="11529"/>
          <ac:cxnSpMkLst>
            <pc:docMk/>
            <pc:sldMk cId="1425274679" sldId="265"/>
            <ac:cxnSpMk id="49" creationId="{E0F45C11-B4F0-509F-ADF6-B3B4B1104C3F}"/>
          </ac:cxnSpMkLst>
        </pc:cxnChg>
        <pc:cxnChg chg="add mod">
          <ac:chgData name="vivek kasarla" userId="2a3701ed96da2fef" providerId="LiveId" clId="{CA24C9AB-2B9B-46F8-A94B-4F70D10AB455}" dt="2023-02-11T11:00:06.328" v="8470" actId="1076"/>
          <ac:cxnSpMkLst>
            <pc:docMk/>
            <pc:sldMk cId="1425274679" sldId="265"/>
            <ac:cxnSpMk id="53" creationId="{B27B6C63-3EE7-895F-4C41-058794F18882}"/>
          </ac:cxnSpMkLst>
        </pc:cxnChg>
        <pc:cxnChg chg="add del">
          <ac:chgData name="vivek kasarla" userId="2a3701ed96da2fef" providerId="LiveId" clId="{CA24C9AB-2B9B-46F8-A94B-4F70D10AB455}" dt="2023-01-28T12:30:15.443" v="3344" actId="11529"/>
          <ac:cxnSpMkLst>
            <pc:docMk/>
            <pc:sldMk cId="1425274679" sldId="265"/>
            <ac:cxnSpMk id="59" creationId="{44B4276C-853A-E62E-522C-D9CC1CD36273}"/>
          </ac:cxnSpMkLst>
        </pc:cxnChg>
      </pc:sldChg>
      <pc:sldChg chg="modSp new mod">
        <pc:chgData name="vivek kasarla" userId="2a3701ed96da2fef" providerId="LiveId" clId="{CA24C9AB-2B9B-46F8-A94B-4F70D10AB455}" dt="2023-02-11T19:26:07.069" v="9798" actId="6549"/>
        <pc:sldMkLst>
          <pc:docMk/>
          <pc:sldMk cId="2605869110" sldId="266"/>
        </pc:sldMkLst>
        <pc:spChg chg="mod">
          <ac:chgData name="vivek kasarla" userId="2a3701ed96da2fef" providerId="LiveId" clId="{CA24C9AB-2B9B-46F8-A94B-4F70D10AB455}" dt="2023-02-11T19:26:07.069" v="9798" actId="6549"/>
          <ac:spMkLst>
            <pc:docMk/>
            <pc:sldMk cId="2605869110" sldId="266"/>
            <ac:spMk id="3" creationId="{A7009343-E9E0-6C94-307D-21E588570389}"/>
          </ac:spMkLst>
        </pc:spChg>
        <pc:spChg chg="mod">
          <ac:chgData name="vivek kasarla" userId="2a3701ed96da2fef" providerId="LiveId" clId="{CA24C9AB-2B9B-46F8-A94B-4F70D10AB455}" dt="2023-02-11T19:25:59.483" v="9797" actId="122"/>
          <ac:spMkLst>
            <pc:docMk/>
            <pc:sldMk cId="2605869110" sldId="266"/>
            <ac:spMk id="8" creationId="{D587237C-AAF3-75A1-C655-BDB455AD25B8}"/>
          </ac:spMkLst>
        </pc:spChg>
      </pc:sldChg>
      <pc:sldChg chg="addSp delSp modSp new del mod">
        <pc:chgData name="vivek kasarla" userId="2a3701ed96da2fef" providerId="LiveId" clId="{CA24C9AB-2B9B-46F8-A94B-4F70D10AB455}" dt="2023-01-28T10:15:50.356" v="2261" actId="680"/>
        <pc:sldMkLst>
          <pc:docMk/>
          <pc:sldMk cId="3275393896" sldId="266"/>
        </pc:sldMkLst>
        <pc:spChg chg="add del mod">
          <ac:chgData name="vivek kasarla" userId="2a3701ed96da2fef" providerId="LiveId" clId="{CA24C9AB-2B9B-46F8-A94B-4F70D10AB455}" dt="2023-01-28T10:15:49.745" v="2260" actId="767"/>
          <ac:spMkLst>
            <pc:docMk/>
            <pc:sldMk cId="3275393896" sldId="266"/>
            <ac:spMk id="4" creationId="{F931FAD9-A75A-56FE-6DF8-8F9759FAAC27}"/>
          </ac:spMkLst>
        </pc:spChg>
      </pc:sldChg>
      <pc:sldChg chg="addSp delSp modSp mod">
        <pc:chgData name="vivek kasarla" userId="2a3701ed96da2fef" providerId="LiveId" clId="{CA24C9AB-2B9B-46F8-A94B-4F70D10AB455}" dt="2023-02-11T19:45:08.579" v="10112" actId="1076"/>
        <pc:sldMkLst>
          <pc:docMk/>
          <pc:sldMk cId="2568627972" sldId="267"/>
        </pc:sldMkLst>
        <pc:spChg chg="add del mod">
          <ac:chgData name="vivek kasarla" userId="2a3701ed96da2fef" providerId="LiveId" clId="{CA24C9AB-2B9B-46F8-A94B-4F70D10AB455}" dt="2023-02-11T11:14:19.532" v="8614" actId="1076"/>
          <ac:spMkLst>
            <pc:docMk/>
            <pc:sldMk cId="2568627972" sldId="267"/>
            <ac:spMk id="2" creationId="{EFDBF924-4DE8-E1C7-6C08-27C8FBCE3B47}"/>
          </ac:spMkLst>
        </pc:spChg>
        <pc:spChg chg="mod">
          <ac:chgData name="vivek kasarla" userId="2a3701ed96da2fef" providerId="LiveId" clId="{CA24C9AB-2B9B-46F8-A94B-4F70D10AB455}" dt="2023-02-11T19:45:08.579" v="10112" actId="1076"/>
          <ac:spMkLst>
            <pc:docMk/>
            <pc:sldMk cId="2568627972" sldId="267"/>
            <ac:spMk id="10" creationId="{D0BA464A-599F-EC74-910D-B6E65379CDAB}"/>
          </ac:spMkLst>
        </pc:spChg>
        <pc:spChg chg="mod">
          <ac:chgData name="vivek kasarla" userId="2a3701ed96da2fef" providerId="LiveId" clId="{CA24C9AB-2B9B-46F8-A94B-4F70D10AB455}" dt="2023-02-11T12:01:50.248" v="9048" actId="14100"/>
          <ac:spMkLst>
            <pc:docMk/>
            <pc:sldMk cId="2568627972" sldId="267"/>
            <ac:spMk id="11" creationId="{4B2D96CC-BC17-4B71-32A3-7A23503EAAD0}"/>
          </ac:spMkLst>
        </pc:spChg>
      </pc:sldChg>
      <pc:sldChg chg="addSp delSp modSp new mod modClrScheme chgLayout">
        <pc:chgData name="vivek kasarla" userId="2a3701ed96da2fef" providerId="LiveId" clId="{CA24C9AB-2B9B-46F8-A94B-4F70D10AB455}" dt="2023-02-11T19:26:48.439" v="9800" actId="122"/>
        <pc:sldMkLst>
          <pc:docMk/>
          <pc:sldMk cId="3324877620" sldId="268"/>
        </pc:sldMkLst>
        <pc:spChg chg="add mod">
          <ac:chgData name="vivek kasarla" userId="2a3701ed96da2fef" providerId="LiveId" clId="{CA24C9AB-2B9B-46F8-A94B-4F70D10AB455}" dt="2023-02-11T19:26:48.439" v="9800" actId="122"/>
          <ac:spMkLst>
            <pc:docMk/>
            <pc:sldMk cId="3324877620" sldId="268"/>
            <ac:spMk id="2" creationId="{FC026AB8-84EB-D6E4-6C19-EEB1A17ABED9}"/>
          </ac:spMkLst>
        </pc:spChg>
        <pc:spChg chg="add mod">
          <ac:chgData name="vivek kasarla" userId="2a3701ed96da2fef" providerId="LiveId" clId="{CA24C9AB-2B9B-46F8-A94B-4F70D10AB455}" dt="2023-02-11T19:22:35.286" v="9781" actId="1076"/>
          <ac:spMkLst>
            <pc:docMk/>
            <pc:sldMk cId="3324877620" sldId="268"/>
            <ac:spMk id="3" creationId="{978CA3E8-5E3E-E4A0-2FB9-7646C43F06FD}"/>
          </ac:spMkLst>
        </pc:spChg>
        <pc:picChg chg="add del mod">
          <ac:chgData name="vivek kasarla" userId="2a3701ed96da2fef" providerId="LiveId" clId="{CA24C9AB-2B9B-46F8-A94B-4F70D10AB455}" dt="2023-02-01T17:50:57.091" v="4605" actId="931"/>
          <ac:picMkLst>
            <pc:docMk/>
            <pc:sldMk cId="3324877620" sldId="268"/>
            <ac:picMk id="5" creationId="{9C5FE685-9767-9DE7-0B98-77C74E7B34BF}"/>
          </ac:picMkLst>
        </pc:picChg>
      </pc:sldChg>
      <pc:sldChg chg="addSp delSp modSp new del mod modClrScheme chgLayout">
        <pc:chgData name="vivek kasarla" userId="2a3701ed96da2fef" providerId="LiveId" clId="{CA24C9AB-2B9B-46F8-A94B-4F70D10AB455}" dt="2023-02-01T17:59:49.544" v="4655" actId="2696"/>
        <pc:sldMkLst>
          <pc:docMk/>
          <pc:sldMk cId="1741528326" sldId="269"/>
        </pc:sldMkLst>
        <pc:spChg chg="del">
          <ac:chgData name="vivek kasarla" userId="2a3701ed96da2fef" providerId="LiveId" clId="{CA24C9AB-2B9B-46F8-A94B-4F70D10AB455}" dt="2023-02-01T17:55:31.362" v="4638" actId="700"/>
          <ac:spMkLst>
            <pc:docMk/>
            <pc:sldMk cId="1741528326" sldId="269"/>
            <ac:spMk id="2" creationId="{96559CA1-FCE5-FD80-59C5-889E8CCDE782}"/>
          </ac:spMkLst>
        </pc:spChg>
        <pc:spChg chg="del">
          <ac:chgData name="vivek kasarla" userId="2a3701ed96da2fef" providerId="LiveId" clId="{CA24C9AB-2B9B-46F8-A94B-4F70D10AB455}" dt="2023-02-01T17:55:31.362" v="4638" actId="700"/>
          <ac:spMkLst>
            <pc:docMk/>
            <pc:sldMk cId="1741528326" sldId="269"/>
            <ac:spMk id="3" creationId="{C42EA3A7-101D-F241-DA7C-5D56BF71AA57}"/>
          </ac:spMkLst>
        </pc:spChg>
        <pc:spChg chg="add mod">
          <ac:chgData name="vivek kasarla" userId="2a3701ed96da2fef" providerId="LiveId" clId="{CA24C9AB-2B9B-46F8-A94B-4F70D10AB455}" dt="2023-02-01T17:59:10.938" v="4653" actId="20577"/>
          <ac:spMkLst>
            <pc:docMk/>
            <pc:sldMk cId="1741528326" sldId="269"/>
            <ac:spMk id="4" creationId="{21CCEB74-8973-E99C-FAF2-B59A093BC93E}"/>
          </ac:spMkLst>
        </pc:spChg>
      </pc:sldChg>
      <pc:sldChg chg="delSp modSp add mod modClrScheme chgLayout">
        <pc:chgData name="vivek kasarla" userId="2a3701ed96da2fef" providerId="LiveId" clId="{CA24C9AB-2B9B-46F8-A94B-4F70D10AB455}" dt="2023-02-11T19:22:18.986" v="9780" actId="1076"/>
        <pc:sldMkLst>
          <pc:docMk/>
          <pc:sldMk cId="3992588104" sldId="270"/>
        </pc:sldMkLst>
        <pc:spChg chg="del mod">
          <ac:chgData name="vivek kasarla" userId="2a3701ed96da2fef" providerId="LiveId" clId="{CA24C9AB-2B9B-46F8-A94B-4F70D10AB455}" dt="2023-02-11T11:57:32.196" v="9030" actId="700"/>
          <ac:spMkLst>
            <pc:docMk/>
            <pc:sldMk cId="3992588104" sldId="270"/>
            <ac:spMk id="2" creationId="{FC026AB8-84EB-D6E4-6C19-EEB1A17ABED9}"/>
          </ac:spMkLst>
        </pc:spChg>
        <pc:spChg chg="mod ord">
          <ac:chgData name="vivek kasarla" userId="2a3701ed96da2fef" providerId="LiveId" clId="{CA24C9AB-2B9B-46F8-A94B-4F70D10AB455}" dt="2023-02-11T19:22:18.986" v="9780" actId="1076"/>
          <ac:spMkLst>
            <pc:docMk/>
            <pc:sldMk cId="3992588104" sldId="270"/>
            <ac:spMk id="3" creationId="{978CA3E8-5E3E-E4A0-2FB9-7646C43F06FD}"/>
          </ac:spMkLst>
        </pc:spChg>
      </pc:sldChg>
      <pc:sldChg chg="modSp mod">
        <pc:chgData name="vivek kasarla" userId="2a3701ed96da2fef" providerId="LiveId" clId="{CA24C9AB-2B9B-46F8-A94B-4F70D10AB455}" dt="2023-02-11T19:27:16.002" v="9802" actId="1076"/>
        <pc:sldMkLst>
          <pc:docMk/>
          <pc:sldMk cId="2312806464" sldId="271"/>
        </pc:sldMkLst>
        <pc:spChg chg="mod">
          <ac:chgData name="vivek kasarla" userId="2a3701ed96da2fef" providerId="LiveId" clId="{CA24C9AB-2B9B-46F8-A94B-4F70D10AB455}" dt="2023-02-11T19:27:00.493" v="9801" actId="122"/>
          <ac:spMkLst>
            <pc:docMk/>
            <pc:sldMk cId="2312806464" sldId="271"/>
            <ac:spMk id="2" creationId="{0F0642EC-5308-6028-0833-5F8D75750434}"/>
          </ac:spMkLst>
        </pc:spChg>
        <pc:spChg chg="mod">
          <ac:chgData name="vivek kasarla" userId="2a3701ed96da2fef" providerId="LiveId" clId="{CA24C9AB-2B9B-46F8-A94B-4F70D10AB455}" dt="2023-02-11T19:27:16.002" v="9802" actId="1076"/>
          <ac:spMkLst>
            <pc:docMk/>
            <pc:sldMk cId="2312806464" sldId="271"/>
            <ac:spMk id="3" creationId="{E609C1C5-C53C-4013-1AC1-A339F305B47E}"/>
          </ac:spMkLst>
        </pc:spChg>
      </pc:sldChg>
      <pc:sldChg chg="delSp modSp mod setBg modClrScheme chgLayout">
        <pc:chgData name="vivek kasarla" userId="2a3701ed96da2fef" providerId="LiveId" clId="{CA24C9AB-2B9B-46F8-A94B-4F70D10AB455}" dt="2023-02-11T19:27:27.460" v="9803" actId="1076"/>
        <pc:sldMkLst>
          <pc:docMk/>
          <pc:sldMk cId="3451848857" sldId="272"/>
        </pc:sldMkLst>
        <pc:spChg chg="del mod ord">
          <ac:chgData name="vivek kasarla" userId="2a3701ed96da2fef" providerId="LiveId" clId="{CA24C9AB-2B9B-46F8-A94B-4F70D10AB455}" dt="2023-02-11T11:55:28.041" v="9022" actId="700"/>
          <ac:spMkLst>
            <pc:docMk/>
            <pc:sldMk cId="3451848857" sldId="272"/>
            <ac:spMk id="2" creationId="{386E54A8-F57C-E88B-AA34-F86A7079870D}"/>
          </ac:spMkLst>
        </pc:spChg>
        <pc:spChg chg="mod ord">
          <ac:chgData name="vivek kasarla" userId="2a3701ed96da2fef" providerId="LiveId" clId="{CA24C9AB-2B9B-46F8-A94B-4F70D10AB455}" dt="2023-02-11T19:27:27.460" v="9803" actId="1076"/>
          <ac:spMkLst>
            <pc:docMk/>
            <pc:sldMk cId="3451848857" sldId="272"/>
            <ac:spMk id="3" creationId="{12F6A593-BDFF-6916-E779-11438DE7F05E}"/>
          </ac:spMkLst>
        </pc:spChg>
      </pc:sldChg>
      <pc:sldChg chg="addSp delSp modSp new mod setBg modClrScheme chgLayout">
        <pc:chgData name="vivek kasarla" userId="2a3701ed96da2fef" providerId="LiveId" clId="{CA24C9AB-2B9B-46F8-A94B-4F70D10AB455}" dt="2023-02-11T18:56:46.604" v="9542" actId="14100"/>
        <pc:sldMkLst>
          <pc:docMk/>
          <pc:sldMk cId="3409891200" sldId="273"/>
        </pc:sldMkLst>
        <pc:spChg chg="del mod ord">
          <ac:chgData name="vivek kasarla" userId="2a3701ed96da2fef" providerId="LiveId" clId="{CA24C9AB-2B9B-46F8-A94B-4F70D10AB455}" dt="2023-02-11T18:52:45.068" v="9503" actId="478"/>
          <ac:spMkLst>
            <pc:docMk/>
            <pc:sldMk cId="3409891200" sldId="273"/>
            <ac:spMk id="2" creationId="{B449F9CB-0B83-FB1B-FE8E-FCF4903600B9}"/>
          </ac:spMkLst>
        </pc:spChg>
        <pc:spChg chg="add mod">
          <ac:chgData name="vivek kasarla" userId="2a3701ed96da2fef" providerId="LiveId" clId="{CA24C9AB-2B9B-46F8-A94B-4F70D10AB455}" dt="2023-02-11T18:31:22.949" v="9347" actId="1076"/>
          <ac:spMkLst>
            <pc:docMk/>
            <pc:sldMk cId="3409891200" sldId="273"/>
            <ac:spMk id="3" creationId="{881FC74D-FB51-33EC-42F3-0736B1225CAC}"/>
          </ac:spMkLst>
        </pc:spChg>
        <pc:spChg chg="add del">
          <ac:chgData name="vivek kasarla" userId="2a3701ed96da2fef" providerId="LiveId" clId="{CA24C9AB-2B9B-46F8-A94B-4F70D10AB455}" dt="2023-02-03T18:36:21.419" v="5754" actId="931"/>
          <ac:spMkLst>
            <pc:docMk/>
            <pc:sldMk cId="3409891200" sldId="273"/>
            <ac:spMk id="3" creationId="{EE92E2AE-E0A5-A935-DF70-7FFCFE538F92}"/>
          </ac:spMkLst>
        </pc:spChg>
        <pc:spChg chg="add mod">
          <ac:chgData name="vivek kasarla" userId="2a3701ed96da2fef" providerId="LiveId" clId="{CA24C9AB-2B9B-46F8-A94B-4F70D10AB455}" dt="2023-02-11T18:31:53.184" v="9352" actId="1076"/>
          <ac:spMkLst>
            <pc:docMk/>
            <pc:sldMk cId="3409891200" sldId="273"/>
            <ac:spMk id="4" creationId="{EE071102-410F-6CF1-9336-9A632B464EE7}"/>
          </ac:spMkLst>
        </pc:spChg>
        <pc:spChg chg="add mod">
          <ac:chgData name="vivek kasarla" userId="2a3701ed96da2fef" providerId="LiveId" clId="{CA24C9AB-2B9B-46F8-A94B-4F70D10AB455}" dt="2023-02-11T18:32:48.185" v="9360" actId="1076"/>
          <ac:spMkLst>
            <pc:docMk/>
            <pc:sldMk cId="3409891200" sldId="273"/>
            <ac:spMk id="5" creationId="{90109FD1-9EBD-E0DD-AF55-98E5F7733692}"/>
          </ac:spMkLst>
        </pc:spChg>
        <pc:spChg chg="add mod ord">
          <ac:chgData name="vivek kasarla" userId="2a3701ed96da2fef" providerId="LiveId" clId="{CA24C9AB-2B9B-46F8-A94B-4F70D10AB455}" dt="2023-02-11T18:30:56.837" v="9346" actId="700"/>
          <ac:spMkLst>
            <pc:docMk/>
            <pc:sldMk cId="3409891200" sldId="273"/>
            <ac:spMk id="6" creationId="{C2DE4DF3-0BE0-D8FF-BEE0-E52EC6503166}"/>
          </ac:spMkLst>
        </pc:spChg>
        <pc:spChg chg="add mod">
          <ac:chgData name="vivek kasarla" userId="2a3701ed96da2fef" providerId="LiveId" clId="{CA24C9AB-2B9B-46F8-A94B-4F70D10AB455}" dt="2023-02-11T18:34:51.314" v="9376" actId="1076"/>
          <ac:spMkLst>
            <pc:docMk/>
            <pc:sldMk cId="3409891200" sldId="273"/>
            <ac:spMk id="8" creationId="{87B154D5-633B-FCF5-686B-B4CA83CF0846}"/>
          </ac:spMkLst>
        </pc:spChg>
        <pc:spChg chg="add mod ord">
          <ac:chgData name="vivek kasarla" userId="2a3701ed96da2fef" providerId="LiveId" clId="{CA24C9AB-2B9B-46F8-A94B-4F70D10AB455}" dt="2023-02-11T18:30:56.837" v="9346" actId="700"/>
          <ac:spMkLst>
            <pc:docMk/>
            <pc:sldMk cId="3409891200" sldId="273"/>
            <ac:spMk id="9" creationId="{003AA792-D0FF-C09F-4D45-1C0F020F0F05}"/>
          </ac:spMkLst>
        </pc:spChg>
        <pc:spChg chg="add mod ord">
          <ac:chgData name="vivek kasarla" userId="2a3701ed96da2fef" providerId="LiveId" clId="{CA24C9AB-2B9B-46F8-A94B-4F70D10AB455}" dt="2023-02-11T18:30:56.837" v="9346" actId="700"/>
          <ac:spMkLst>
            <pc:docMk/>
            <pc:sldMk cId="3409891200" sldId="273"/>
            <ac:spMk id="11" creationId="{8887F9F5-9293-33FE-63FA-265769DAE2F0}"/>
          </ac:spMkLst>
        </pc:spChg>
        <pc:spChg chg="add mod">
          <ac:chgData name="vivek kasarla" userId="2a3701ed96da2fef" providerId="LiveId" clId="{CA24C9AB-2B9B-46F8-A94B-4F70D10AB455}" dt="2023-02-11T18:34:11.506" v="9369" actId="1076"/>
          <ac:spMkLst>
            <pc:docMk/>
            <pc:sldMk cId="3409891200" sldId="273"/>
            <ac:spMk id="13" creationId="{6AC789C2-00E1-47B8-D1A7-00FE3AA594AB}"/>
          </ac:spMkLst>
        </pc:spChg>
        <pc:spChg chg="add mod">
          <ac:chgData name="vivek kasarla" userId="2a3701ed96da2fef" providerId="LiveId" clId="{CA24C9AB-2B9B-46F8-A94B-4F70D10AB455}" dt="2023-02-11T18:55:26.784" v="9531" actId="1076"/>
          <ac:spMkLst>
            <pc:docMk/>
            <pc:sldMk cId="3409891200" sldId="273"/>
            <ac:spMk id="14" creationId="{A802471A-66A4-FC9D-5274-0AF3F86CE6A2}"/>
          </ac:spMkLst>
        </pc:spChg>
        <pc:spChg chg="add mod ord">
          <ac:chgData name="vivek kasarla" userId="2a3701ed96da2fef" providerId="LiveId" clId="{CA24C9AB-2B9B-46F8-A94B-4F70D10AB455}" dt="2023-02-11T18:30:56.837" v="9346" actId="700"/>
          <ac:spMkLst>
            <pc:docMk/>
            <pc:sldMk cId="3409891200" sldId="273"/>
            <ac:spMk id="15" creationId="{D77BF022-555D-B9D6-092A-6BD0AD005E3B}"/>
          </ac:spMkLst>
        </pc:spChg>
        <pc:spChg chg="add del mod ord">
          <ac:chgData name="vivek kasarla" userId="2a3701ed96da2fef" providerId="LiveId" clId="{CA24C9AB-2B9B-46F8-A94B-4F70D10AB455}" dt="2023-02-11T18:36:44.024" v="9387"/>
          <ac:spMkLst>
            <pc:docMk/>
            <pc:sldMk cId="3409891200" sldId="273"/>
            <ac:spMk id="16" creationId="{53D66628-025A-70F5-C8D6-FD302CF25194}"/>
          </ac:spMkLst>
        </pc:spChg>
        <pc:spChg chg="add mod ord">
          <ac:chgData name="vivek kasarla" userId="2a3701ed96da2fef" providerId="LiveId" clId="{CA24C9AB-2B9B-46F8-A94B-4F70D10AB455}" dt="2023-02-11T18:30:56.837" v="9346" actId="700"/>
          <ac:spMkLst>
            <pc:docMk/>
            <pc:sldMk cId="3409891200" sldId="273"/>
            <ac:spMk id="17" creationId="{FEEA3AFF-B228-570B-C708-2535561E1073}"/>
          </ac:spMkLst>
        </pc:spChg>
        <pc:spChg chg="add del mod">
          <ac:chgData name="vivek kasarla" userId="2a3701ed96da2fef" providerId="LiveId" clId="{CA24C9AB-2B9B-46F8-A94B-4F70D10AB455}" dt="2023-02-03T18:36:41.331" v="5759"/>
          <ac:spMkLst>
            <pc:docMk/>
            <pc:sldMk cId="3409891200" sldId="273"/>
            <ac:spMk id="18" creationId="{B8250F6B-1613-69C1-F632-146BDB529FBD}"/>
          </ac:spMkLst>
        </pc:spChg>
        <pc:spChg chg="add mod ord">
          <ac:chgData name="vivek kasarla" userId="2a3701ed96da2fef" providerId="LiveId" clId="{CA24C9AB-2B9B-46F8-A94B-4F70D10AB455}" dt="2023-02-11T18:30:56.837" v="9346" actId="700"/>
          <ac:spMkLst>
            <pc:docMk/>
            <pc:sldMk cId="3409891200" sldId="273"/>
            <ac:spMk id="18" creationId="{E183B49C-5133-800F-B64F-A8D64F3B9459}"/>
          </ac:spMkLst>
        </pc:spChg>
        <pc:spChg chg="add mod">
          <ac:chgData name="vivek kasarla" userId="2a3701ed96da2fef" providerId="LiveId" clId="{CA24C9AB-2B9B-46F8-A94B-4F70D10AB455}" dt="2023-02-11T18:37:42.849" v="9392" actId="1076"/>
          <ac:spMkLst>
            <pc:docMk/>
            <pc:sldMk cId="3409891200" sldId="273"/>
            <ac:spMk id="21" creationId="{904B7614-280A-DCB6-5CC3-FB1818EF0B6B}"/>
          </ac:spMkLst>
        </pc:spChg>
        <pc:spChg chg="add mod">
          <ac:chgData name="vivek kasarla" userId="2a3701ed96da2fef" providerId="LiveId" clId="{CA24C9AB-2B9B-46F8-A94B-4F70D10AB455}" dt="2023-02-11T18:39:17.677" v="9402" actId="1076"/>
          <ac:spMkLst>
            <pc:docMk/>
            <pc:sldMk cId="3409891200" sldId="273"/>
            <ac:spMk id="23" creationId="{4F8D0DF6-CFEA-529A-32BA-66AF32ABFA5C}"/>
          </ac:spMkLst>
        </pc:spChg>
        <pc:spChg chg="add del mod">
          <ac:chgData name="vivek kasarla" userId="2a3701ed96da2fef" providerId="LiveId" clId="{CA24C9AB-2B9B-46F8-A94B-4F70D10AB455}" dt="2023-02-11T18:52:52.575" v="9505" actId="478"/>
          <ac:spMkLst>
            <pc:docMk/>
            <pc:sldMk cId="3409891200" sldId="273"/>
            <ac:spMk id="27" creationId="{46019333-B1BD-D572-EFD0-5E9CB6B39B81}"/>
          </ac:spMkLst>
        </pc:spChg>
        <pc:picChg chg="add del mod">
          <ac:chgData name="vivek kasarla" userId="2a3701ed96da2fef" providerId="LiveId" clId="{CA24C9AB-2B9B-46F8-A94B-4F70D10AB455}" dt="2023-02-03T18:35:17.147" v="5750" actId="931"/>
          <ac:picMkLst>
            <pc:docMk/>
            <pc:sldMk cId="3409891200" sldId="273"/>
            <ac:picMk id="5" creationId="{FDAE253F-24E1-85C2-0713-F982BAFCF443}"/>
          </ac:picMkLst>
        </pc:picChg>
        <pc:picChg chg="add del mod">
          <ac:chgData name="vivek kasarla" userId="2a3701ed96da2fef" providerId="LiveId" clId="{CA24C9AB-2B9B-46F8-A94B-4F70D10AB455}" dt="2023-02-03T18:35:17.147" v="5750" actId="931"/>
          <ac:picMkLst>
            <pc:docMk/>
            <pc:sldMk cId="3409891200" sldId="273"/>
            <ac:picMk id="7" creationId="{6F9AC5A9-2811-7E0D-F293-57EC3F4D8FA2}"/>
          </ac:picMkLst>
        </pc:picChg>
        <pc:picChg chg="add mod">
          <ac:chgData name="vivek kasarla" userId="2a3701ed96da2fef" providerId="LiveId" clId="{CA24C9AB-2B9B-46F8-A94B-4F70D10AB455}" dt="2023-02-11T18:55:13.875" v="9530" actId="14100"/>
          <ac:picMkLst>
            <pc:docMk/>
            <pc:sldMk cId="3409891200" sldId="273"/>
            <ac:picMk id="7" creationId="{C6C61170-4AAF-51D6-A5DD-AEF87DC59EDD}"/>
          </ac:picMkLst>
        </pc:picChg>
        <pc:picChg chg="add del mod">
          <ac:chgData name="vivek kasarla" userId="2a3701ed96da2fef" providerId="LiveId" clId="{CA24C9AB-2B9B-46F8-A94B-4F70D10AB455}" dt="2023-02-03T18:35:17.147" v="5750" actId="931"/>
          <ac:picMkLst>
            <pc:docMk/>
            <pc:sldMk cId="3409891200" sldId="273"/>
            <ac:picMk id="9" creationId="{6665EE06-67CE-5E57-82EE-038DC5037A2B}"/>
          </ac:picMkLst>
        </pc:picChg>
        <pc:picChg chg="add mod">
          <ac:chgData name="vivek kasarla" userId="2a3701ed96da2fef" providerId="LiveId" clId="{CA24C9AB-2B9B-46F8-A94B-4F70D10AB455}" dt="2023-02-11T18:54:32.309" v="9522" actId="14100"/>
          <ac:picMkLst>
            <pc:docMk/>
            <pc:sldMk cId="3409891200" sldId="273"/>
            <ac:picMk id="10" creationId="{58F1BED6-78B8-5108-D7DF-EA5353892719}"/>
          </ac:picMkLst>
        </pc:picChg>
        <pc:picChg chg="add del mod">
          <ac:chgData name="vivek kasarla" userId="2a3701ed96da2fef" providerId="LiveId" clId="{CA24C9AB-2B9B-46F8-A94B-4F70D10AB455}" dt="2023-02-03T18:35:17.147" v="5750" actId="931"/>
          <ac:picMkLst>
            <pc:docMk/>
            <pc:sldMk cId="3409891200" sldId="273"/>
            <ac:picMk id="11" creationId="{E55B3D2E-DDDF-1C58-1317-5C2B0C4DE813}"/>
          </ac:picMkLst>
        </pc:picChg>
        <pc:picChg chg="add mod">
          <ac:chgData name="vivek kasarla" userId="2a3701ed96da2fef" providerId="LiveId" clId="{CA24C9AB-2B9B-46F8-A94B-4F70D10AB455}" dt="2023-02-11T18:56:46.604" v="9542" actId="14100"/>
          <ac:picMkLst>
            <pc:docMk/>
            <pc:sldMk cId="3409891200" sldId="273"/>
            <ac:picMk id="12" creationId="{BBB4C744-FA4A-B175-C6B9-B551C274A46D}"/>
          </ac:picMkLst>
        </pc:picChg>
        <pc:picChg chg="add del mod">
          <ac:chgData name="vivek kasarla" userId="2a3701ed96da2fef" providerId="LiveId" clId="{CA24C9AB-2B9B-46F8-A94B-4F70D10AB455}" dt="2023-02-03T18:35:17.147" v="5750" actId="931"/>
          <ac:picMkLst>
            <pc:docMk/>
            <pc:sldMk cId="3409891200" sldId="273"/>
            <ac:picMk id="13" creationId="{0CC89361-EED7-1FF6-AABB-0FD95FB1DFD5}"/>
          </ac:picMkLst>
        </pc:picChg>
        <pc:picChg chg="add del mod">
          <ac:chgData name="vivek kasarla" userId="2a3701ed96da2fef" providerId="LiveId" clId="{CA24C9AB-2B9B-46F8-A94B-4F70D10AB455}" dt="2023-02-03T18:35:17.147" v="5750" actId="931"/>
          <ac:picMkLst>
            <pc:docMk/>
            <pc:sldMk cId="3409891200" sldId="273"/>
            <ac:picMk id="15" creationId="{FD782AC4-B5F1-13FF-5BDA-FB9F51631930}"/>
          </ac:picMkLst>
        </pc:picChg>
        <pc:picChg chg="add del mod">
          <ac:chgData name="vivek kasarla" userId="2a3701ed96da2fef" providerId="LiveId" clId="{CA24C9AB-2B9B-46F8-A94B-4F70D10AB455}" dt="2023-02-03T18:35:17.147" v="5750" actId="931"/>
          <ac:picMkLst>
            <pc:docMk/>
            <pc:sldMk cId="3409891200" sldId="273"/>
            <ac:picMk id="17" creationId="{77F3EAFF-36C9-690C-1549-474D1B209BE4}"/>
          </ac:picMkLst>
        </pc:picChg>
        <pc:picChg chg="add mod">
          <ac:chgData name="vivek kasarla" userId="2a3701ed96da2fef" providerId="LiveId" clId="{CA24C9AB-2B9B-46F8-A94B-4F70D10AB455}" dt="2023-02-11T18:36:44.024" v="9387"/>
          <ac:picMkLst>
            <pc:docMk/>
            <pc:sldMk cId="3409891200" sldId="273"/>
            <ac:picMk id="19" creationId="{D7B69F8E-DF4E-EF65-42D8-0820DB7C7AE2}"/>
          </ac:picMkLst>
        </pc:picChg>
        <pc:picChg chg="add mod ord modCrop">
          <ac:chgData name="vivek kasarla" userId="2a3701ed96da2fef" providerId="LiveId" clId="{CA24C9AB-2B9B-46F8-A94B-4F70D10AB455}" dt="2023-02-11T18:30:56.837" v="9346" actId="700"/>
          <ac:picMkLst>
            <pc:docMk/>
            <pc:sldMk cId="3409891200" sldId="273"/>
            <ac:picMk id="20" creationId="{D960CE01-374E-0528-543A-4CE7B676A09A}"/>
          </ac:picMkLst>
        </pc:picChg>
        <pc:picChg chg="add mod">
          <ac:chgData name="vivek kasarla" userId="2a3701ed96da2fef" providerId="LiveId" clId="{CA24C9AB-2B9B-46F8-A94B-4F70D10AB455}" dt="2023-02-11T18:54:50.051" v="9526" actId="14100"/>
          <ac:picMkLst>
            <pc:docMk/>
            <pc:sldMk cId="3409891200" sldId="273"/>
            <ac:picMk id="22" creationId="{26928A74-F33A-D19F-E827-96205D8AF88B}"/>
          </ac:picMkLst>
        </pc:picChg>
        <pc:picChg chg="add del mod">
          <ac:chgData name="vivek kasarla" userId="2a3701ed96da2fef" providerId="LiveId" clId="{CA24C9AB-2B9B-46F8-A94B-4F70D10AB455}" dt="2023-02-03T18:38:53.316" v="5772" actId="931"/>
          <ac:picMkLst>
            <pc:docMk/>
            <pc:sldMk cId="3409891200" sldId="273"/>
            <ac:picMk id="22" creationId="{4FC98021-594F-4A9B-FF74-89857450702A}"/>
          </ac:picMkLst>
        </pc:picChg>
        <pc:picChg chg="add mod">
          <ac:chgData name="vivek kasarla" userId="2a3701ed96da2fef" providerId="LiveId" clId="{CA24C9AB-2B9B-46F8-A94B-4F70D10AB455}" dt="2023-02-11T18:53:41.302" v="9513" actId="14100"/>
          <ac:picMkLst>
            <pc:docMk/>
            <pc:sldMk cId="3409891200" sldId="273"/>
            <ac:picMk id="24" creationId="{88BF3FE2-E2BB-3AFA-D2E3-967AF1175EC7}"/>
          </ac:picMkLst>
        </pc:picChg>
        <pc:picChg chg="add mod">
          <ac:chgData name="vivek kasarla" userId="2a3701ed96da2fef" providerId="LiveId" clId="{CA24C9AB-2B9B-46F8-A94B-4F70D10AB455}" dt="2023-02-11T18:53:57.795" v="9515" actId="14100"/>
          <ac:picMkLst>
            <pc:docMk/>
            <pc:sldMk cId="3409891200" sldId="273"/>
            <ac:picMk id="26" creationId="{B50CF32D-0A87-47F2-E580-C1C1FB88737A}"/>
          </ac:picMkLst>
        </pc:picChg>
      </pc:sldChg>
      <pc:sldChg chg="addSp delSp modSp new mod modClrScheme chgLayout">
        <pc:chgData name="vivek kasarla" userId="2a3701ed96da2fef" providerId="LiveId" clId="{CA24C9AB-2B9B-46F8-A94B-4F70D10AB455}" dt="2023-02-11T18:57:07.046" v="9543" actId="14100"/>
        <pc:sldMkLst>
          <pc:docMk/>
          <pc:sldMk cId="1390171510" sldId="274"/>
        </pc:sldMkLst>
        <pc:spChg chg="del mod ord">
          <ac:chgData name="vivek kasarla" userId="2a3701ed96da2fef" providerId="LiveId" clId="{CA24C9AB-2B9B-46F8-A94B-4F70D10AB455}" dt="2023-02-11T18:39:56.534" v="9403" actId="700"/>
          <ac:spMkLst>
            <pc:docMk/>
            <pc:sldMk cId="1390171510" sldId="274"/>
            <ac:spMk id="2" creationId="{F373AC75-6EC5-D1AD-405E-C79B590C1F55}"/>
          </ac:spMkLst>
        </pc:spChg>
        <pc:spChg chg="add del mod ord">
          <ac:chgData name="vivek kasarla" userId="2a3701ed96da2fef" providerId="LiveId" clId="{CA24C9AB-2B9B-46F8-A94B-4F70D10AB455}" dt="2023-02-11T18:52:34.961" v="9501" actId="478"/>
          <ac:spMkLst>
            <pc:docMk/>
            <pc:sldMk cId="1390171510" sldId="274"/>
            <ac:spMk id="3" creationId="{311EB383-4411-EB39-03AB-CA620D160F97}"/>
          </ac:spMkLst>
        </pc:spChg>
        <pc:spChg chg="add del">
          <ac:chgData name="vivek kasarla" userId="2a3701ed96da2fef" providerId="LiveId" clId="{CA24C9AB-2B9B-46F8-A94B-4F70D10AB455}" dt="2023-02-05T13:14:41.871" v="6135" actId="931"/>
          <ac:spMkLst>
            <pc:docMk/>
            <pc:sldMk cId="1390171510" sldId="274"/>
            <ac:spMk id="3" creationId="{E37FEBA4-8227-6C3C-A7D5-D31F6FC9B6C2}"/>
          </ac:spMkLst>
        </pc:spChg>
        <pc:spChg chg="add del mod ord">
          <ac:chgData name="vivek kasarla" userId="2a3701ed96da2fef" providerId="LiveId" clId="{CA24C9AB-2B9B-46F8-A94B-4F70D10AB455}" dt="2023-02-11T18:40:58.451" v="9414"/>
          <ac:spMkLst>
            <pc:docMk/>
            <pc:sldMk cId="1390171510" sldId="274"/>
            <ac:spMk id="4" creationId="{B809A147-F787-6750-9F0B-E075AF2692A8}"/>
          </ac:spMkLst>
        </pc:spChg>
        <pc:spChg chg="add del mod ord">
          <ac:chgData name="vivek kasarla" userId="2a3701ed96da2fef" providerId="LiveId" clId="{CA24C9AB-2B9B-46F8-A94B-4F70D10AB455}" dt="2023-02-11T18:41:54.941" v="9424"/>
          <ac:spMkLst>
            <pc:docMk/>
            <pc:sldMk cId="1390171510" sldId="274"/>
            <ac:spMk id="5" creationId="{A9B9959B-186A-FF8E-48A7-BFD00318426F}"/>
          </ac:spMkLst>
        </pc:spChg>
        <pc:spChg chg="add mod ord">
          <ac:chgData name="vivek kasarla" userId="2a3701ed96da2fef" providerId="LiveId" clId="{CA24C9AB-2B9B-46F8-A94B-4F70D10AB455}" dt="2023-02-11T18:39:56.534" v="9403" actId="700"/>
          <ac:spMkLst>
            <pc:docMk/>
            <pc:sldMk cId="1390171510" sldId="274"/>
            <ac:spMk id="6" creationId="{65217DD0-8F41-E522-C9D5-1E6D6D4349F5}"/>
          </ac:spMkLst>
        </pc:spChg>
        <pc:spChg chg="add mod ord">
          <ac:chgData name="vivek kasarla" userId="2a3701ed96da2fef" providerId="LiveId" clId="{CA24C9AB-2B9B-46F8-A94B-4F70D10AB455}" dt="2023-02-11T18:39:56.534" v="9403" actId="700"/>
          <ac:spMkLst>
            <pc:docMk/>
            <pc:sldMk cId="1390171510" sldId="274"/>
            <ac:spMk id="7" creationId="{48DB156E-C68E-E9A1-788B-BBDE9476B956}"/>
          </ac:spMkLst>
        </pc:spChg>
        <pc:spChg chg="add del mod ord">
          <ac:chgData name="vivek kasarla" userId="2a3701ed96da2fef" providerId="LiveId" clId="{CA24C9AB-2B9B-46F8-A94B-4F70D10AB455}" dt="2023-02-11T18:41:05.393" v="9416"/>
          <ac:spMkLst>
            <pc:docMk/>
            <pc:sldMk cId="1390171510" sldId="274"/>
            <ac:spMk id="8" creationId="{8371FAD4-1DF1-6804-932F-636B96B53773}"/>
          </ac:spMkLst>
        </pc:spChg>
        <pc:spChg chg="add del mod ord">
          <ac:chgData name="vivek kasarla" userId="2a3701ed96da2fef" providerId="LiveId" clId="{CA24C9AB-2B9B-46F8-A94B-4F70D10AB455}" dt="2023-02-11T18:40:30.158" v="9410"/>
          <ac:spMkLst>
            <pc:docMk/>
            <pc:sldMk cId="1390171510" sldId="274"/>
            <ac:spMk id="9" creationId="{F577B457-75EF-CD1C-B6E6-C8C853E157BA}"/>
          </ac:spMkLst>
        </pc:spChg>
        <pc:spChg chg="add del mod ord">
          <ac:chgData name="vivek kasarla" userId="2a3701ed96da2fef" providerId="LiveId" clId="{CA24C9AB-2B9B-46F8-A94B-4F70D10AB455}" dt="2023-02-11T18:41:10.811" v="9418"/>
          <ac:spMkLst>
            <pc:docMk/>
            <pc:sldMk cId="1390171510" sldId="274"/>
            <ac:spMk id="10" creationId="{19F0B4B3-0BA0-75C8-6093-16C6D660D4D2}"/>
          </ac:spMkLst>
        </pc:spChg>
        <pc:spChg chg="add mod">
          <ac:chgData name="vivek kasarla" userId="2a3701ed96da2fef" providerId="LiveId" clId="{CA24C9AB-2B9B-46F8-A94B-4F70D10AB455}" dt="2023-02-11T18:43:13.515" v="9434" actId="1076"/>
          <ac:spMkLst>
            <pc:docMk/>
            <pc:sldMk cId="1390171510" sldId="274"/>
            <ac:spMk id="20" creationId="{57F55E7C-1D00-513F-1E05-60EA9FD82259}"/>
          </ac:spMkLst>
        </pc:spChg>
        <pc:spChg chg="add mod">
          <ac:chgData name="vivek kasarla" userId="2a3701ed96da2fef" providerId="LiveId" clId="{CA24C9AB-2B9B-46F8-A94B-4F70D10AB455}" dt="2023-02-11T18:40:06.462" v="9404" actId="1076"/>
          <ac:spMkLst>
            <pc:docMk/>
            <pc:sldMk cId="1390171510" sldId="274"/>
            <ac:spMk id="26" creationId="{26275A62-59B1-9E9E-44E8-578FFC515A38}"/>
          </ac:spMkLst>
        </pc:spChg>
        <pc:spChg chg="add mod">
          <ac:chgData name="vivek kasarla" userId="2a3701ed96da2fef" providerId="LiveId" clId="{CA24C9AB-2B9B-46F8-A94B-4F70D10AB455}" dt="2023-02-11T18:40:48.677" v="9412" actId="1076"/>
          <ac:spMkLst>
            <pc:docMk/>
            <pc:sldMk cId="1390171510" sldId="274"/>
            <ac:spMk id="27" creationId="{7DC1038F-6D09-B3F8-5405-9A3799B66752}"/>
          </ac:spMkLst>
        </pc:spChg>
        <pc:spChg chg="add mod">
          <ac:chgData name="vivek kasarla" userId="2a3701ed96da2fef" providerId="LiveId" clId="{CA24C9AB-2B9B-46F8-A94B-4F70D10AB455}" dt="2023-02-11T18:40:40.876" v="9411" actId="1076"/>
          <ac:spMkLst>
            <pc:docMk/>
            <pc:sldMk cId="1390171510" sldId="274"/>
            <ac:spMk id="28" creationId="{1D8C6EFB-1848-D2C4-573B-1702DF0A97E3}"/>
          </ac:spMkLst>
        </pc:spChg>
        <pc:spChg chg="add mod">
          <ac:chgData name="vivek kasarla" userId="2a3701ed96da2fef" providerId="LiveId" clId="{CA24C9AB-2B9B-46F8-A94B-4F70D10AB455}" dt="2023-02-05T13:58:34.607" v="6541" actId="313"/>
          <ac:spMkLst>
            <pc:docMk/>
            <pc:sldMk cId="1390171510" sldId="274"/>
            <ac:spMk id="29" creationId="{1B234790-B85D-4F27-BAD0-6A9E2FF2D01C}"/>
          </ac:spMkLst>
        </pc:spChg>
        <pc:spChg chg="add mod">
          <ac:chgData name="vivek kasarla" userId="2a3701ed96da2fef" providerId="LiveId" clId="{CA24C9AB-2B9B-46F8-A94B-4F70D10AB455}" dt="2023-02-11T18:45:05.904" v="9447" actId="1076"/>
          <ac:spMkLst>
            <pc:docMk/>
            <pc:sldMk cId="1390171510" sldId="274"/>
            <ac:spMk id="30" creationId="{16FCD13D-175D-6FA6-8E87-CEF540410398}"/>
          </ac:spMkLst>
        </pc:spChg>
        <pc:spChg chg="add mod">
          <ac:chgData name="vivek kasarla" userId="2a3701ed96da2fef" providerId="LiveId" clId="{CA24C9AB-2B9B-46F8-A94B-4F70D10AB455}" dt="2023-02-11T18:41:18.524" v="9419" actId="1076"/>
          <ac:spMkLst>
            <pc:docMk/>
            <pc:sldMk cId="1390171510" sldId="274"/>
            <ac:spMk id="31" creationId="{7D2DEC3C-075C-2450-18AE-C88AB6740F26}"/>
          </ac:spMkLst>
        </pc:spChg>
        <pc:spChg chg="add mod">
          <ac:chgData name="vivek kasarla" userId="2a3701ed96da2fef" providerId="LiveId" clId="{CA24C9AB-2B9B-46F8-A94B-4F70D10AB455}" dt="2023-02-11T18:56:16.113" v="9540" actId="1076"/>
          <ac:spMkLst>
            <pc:docMk/>
            <pc:sldMk cId="1390171510" sldId="274"/>
            <ac:spMk id="32" creationId="{4BF537AB-0816-3F92-DCEA-7706D31E6F59}"/>
          </ac:spMkLst>
        </pc:spChg>
        <pc:grpChg chg="add mod">
          <ac:chgData name="vivek kasarla" userId="2a3701ed96da2fef" providerId="LiveId" clId="{CA24C9AB-2B9B-46F8-A94B-4F70D10AB455}" dt="2023-02-11T18:57:07.046" v="9543" actId="14100"/>
          <ac:grpSpMkLst>
            <pc:docMk/>
            <pc:sldMk cId="1390171510" sldId="274"/>
            <ac:grpSpMk id="22" creationId="{5BF593E4-1F03-A558-DED8-EAEFC9DB1A16}"/>
          </ac:grpSpMkLst>
        </pc:grpChg>
        <pc:picChg chg="add del mod">
          <ac:chgData name="vivek kasarla" userId="2a3701ed96da2fef" providerId="LiveId" clId="{CA24C9AB-2B9B-46F8-A94B-4F70D10AB455}" dt="2023-02-05T13:14:16.734" v="6134" actId="931"/>
          <ac:picMkLst>
            <pc:docMk/>
            <pc:sldMk cId="1390171510" sldId="274"/>
            <ac:picMk id="5" creationId="{2541D68F-0A0C-3C20-B011-53EA7F9F3E33}"/>
          </ac:picMkLst>
        </pc:picChg>
        <pc:picChg chg="add del mod">
          <ac:chgData name="vivek kasarla" userId="2a3701ed96da2fef" providerId="LiveId" clId="{CA24C9AB-2B9B-46F8-A94B-4F70D10AB455}" dt="2023-02-05T13:14:16.734" v="6134" actId="931"/>
          <ac:picMkLst>
            <pc:docMk/>
            <pc:sldMk cId="1390171510" sldId="274"/>
            <ac:picMk id="7" creationId="{C8996B7F-CA03-9E1E-1322-9C884FF9967C}"/>
          </ac:picMkLst>
        </pc:picChg>
        <pc:picChg chg="add del mod">
          <ac:chgData name="vivek kasarla" userId="2a3701ed96da2fef" providerId="LiveId" clId="{CA24C9AB-2B9B-46F8-A94B-4F70D10AB455}" dt="2023-02-05T13:14:16.734" v="6134" actId="931"/>
          <ac:picMkLst>
            <pc:docMk/>
            <pc:sldMk cId="1390171510" sldId="274"/>
            <ac:picMk id="9" creationId="{A2CA6DCC-C470-4CB6-3977-3AE9EA7F9446}"/>
          </ac:picMkLst>
        </pc:picChg>
        <pc:picChg chg="add del mod">
          <ac:chgData name="vivek kasarla" userId="2a3701ed96da2fef" providerId="LiveId" clId="{CA24C9AB-2B9B-46F8-A94B-4F70D10AB455}" dt="2023-02-05T13:14:16.734" v="6134" actId="931"/>
          <ac:picMkLst>
            <pc:docMk/>
            <pc:sldMk cId="1390171510" sldId="274"/>
            <ac:picMk id="11" creationId="{9BF425CA-5AE6-4405-BB6C-E501739FE1C0}"/>
          </ac:picMkLst>
        </pc:picChg>
        <pc:picChg chg="add mod">
          <ac:chgData name="vivek kasarla" userId="2a3701ed96da2fef" providerId="LiveId" clId="{CA24C9AB-2B9B-46F8-A94B-4F70D10AB455}" dt="2023-02-11T18:40:30.158" v="9410"/>
          <ac:picMkLst>
            <pc:docMk/>
            <pc:sldMk cId="1390171510" sldId="274"/>
            <ac:picMk id="11" creationId="{FB9AFB33-C0EB-D66B-775F-869408F21CB2}"/>
          </ac:picMkLst>
        </pc:picChg>
        <pc:picChg chg="add mod">
          <ac:chgData name="vivek kasarla" userId="2a3701ed96da2fef" providerId="LiveId" clId="{CA24C9AB-2B9B-46F8-A94B-4F70D10AB455}" dt="2023-02-11T18:40:58.451" v="9414"/>
          <ac:picMkLst>
            <pc:docMk/>
            <pc:sldMk cId="1390171510" sldId="274"/>
            <ac:picMk id="12" creationId="{98E40334-92D1-E89B-64CE-C029E5109234}"/>
          </ac:picMkLst>
        </pc:picChg>
        <pc:picChg chg="add del mod">
          <ac:chgData name="vivek kasarla" userId="2a3701ed96da2fef" providerId="LiveId" clId="{CA24C9AB-2B9B-46F8-A94B-4F70D10AB455}" dt="2023-02-05T13:14:16.734" v="6134" actId="931"/>
          <ac:picMkLst>
            <pc:docMk/>
            <pc:sldMk cId="1390171510" sldId="274"/>
            <ac:picMk id="13" creationId="{120DCD43-33E1-005D-6840-8720B7E0A266}"/>
          </ac:picMkLst>
        </pc:picChg>
        <pc:picChg chg="add mod">
          <ac:chgData name="vivek kasarla" userId="2a3701ed96da2fef" providerId="LiveId" clId="{CA24C9AB-2B9B-46F8-A94B-4F70D10AB455}" dt="2023-02-11T18:43:27.321" v="9437" actId="1076"/>
          <ac:picMkLst>
            <pc:docMk/>
            <pc:sldMk cId="1390171510" sldId="274"/>
            <ac:picMk id="13" creationId="{72D72DA2-1FB6-F692-E2F7-27C7836868ED}"/>
          </ac:picMkLst>
        </pc:picChg>
        <pc:picChg chg="add mod">
          <ac:chgData name="vivek kasarla" userId="2a3701ed96da2fef" providerId="LiveId" clId="{CA24C9AB-2B9B-46F8-A94B-4F70D10AB455}" dt="2023-02-11T18:41:10.811" v="9418"/>
          <ac:picMkLst>
            <pc:docMk/>
            <pc:sldMk cId="1390171510" sldId="274"/>
            <ac:picMk id="14" creationId="{6A26AE59-E7DC-0D3B-A414-7FBC5D3C043C}"/>
          </ac:picMkLst>
        </pc:picChg>
        <pc:picChg chg="add mod ord modCrop">
          <ac:chgData name="vivek kasarla" userId="2a3701ed96da2fef" providerId="LiveId" clId="{CA24C9AB-2B9B-46F8-A94B-4F70D10AB455}" dt="2023-02-11T18:39:56.534" v="9403" actId="700"/>
          <ac:picMkLst>
            <pc:docMk/>
            <pc:sldMk cId="1390171510" sldId="274"/>
            <ac:picMk id="15" creationId="{339DBDDE-0990-4859-C245-FA00F96A23AC}"/>
          </ac:picMkLst>
        </pc:picChg>
        <pc:picChg chg="add del mod">
          <ac:chgData name="vivek kasarla" userId="2a3701ed96da2fef" providerId="LiveId" clId="{CA24C9AB-2B9B-46F8-A94B-4F70D10AB455}" dt="2023-02-11T18:41:54.941" v="9424"/>
          <ac:picMkLst>
            <pc:docMk/>
            <pc:sldMk cId="1390171510" sldId="274"/>
            <ac:picMk id="16" creationId="{8ED41787-FBD1-6532-4917-638433B91E37}"/>
          </ac:picMkLst>
        </pc:picChg>
        <pc:picChg chg="add mod">
          <ac:chgData name="vivek kasarla" userId="2a3701ed96da2fef" providerId="LiveId" clId="{CA24C9AB-2B9B-46F8-A94B-4F70D10AB455}" dt="2023-02-11T18:55:45.502" v="9532" actId="14100"/>
          <ac:picMkLst>
            <pc:docMk/>
            <pc:sldMk cId="1390171510" sldId="274"/>
            <ac:picMk id="17" creationId="{E090A5D4-7163-9FA0-5505-44D0BB973C83}"/>
          </ac:picMkLst>
        </pc:picChg>
        <pc:picChg chg="add mod">
          <ac:chgData name="vivek kasarla" userId="2a3701ed96da2fef" providerId="LiveId" clId="{CA24C9AB-2B9B-46F8-A94B-4F70D10AB455}" dt="2023-02-11T18:43:23.972" v="9436" actId="14100"/>
          <ac:picMkLst>
            <pc:docMk/>
            <pc:sldMk cId="1390171510" sldId="274"/>
            <ac:picMk id="18" creationId="{5F1E95CC-89D8-D41B-B665-F6EC4767F58F}"/>
          </ac:picMkLst>
        </pc:picChg>
        <pc:picChg chg="add del mod">
          <ac:chgData name="vivek kasarla" userId="2a3701ed96da2fef" providerId="LiveId" clId="{CA24C9AB-2B9B-46F8-A94B-4F70D10AB455}" dt="2023-02-11T18:40:23.917" v="9409" actId="21"/>
          <ac:picMkLst>
            <pc:docMk/>
            <pc:sldMk cId="1390171510" sldId="274"/>
            <ac:picMk id="19" creationId="{2BB48007-D83F-4510-82A6-B4B7DB61014D}"/>
          </ac:picMkLst>
        </pc:picChg>
        <pc:picChg chg="add del mod">
          <ac:chgData name="vivek kasarla" userId="2a3701ed96da2fef" providerId="LiveId" clId="{CA24C9AB-2B9B-46F8-A94B-4F70D10AB455}" dt="2023-02-11T18:40:56.234" v="9413" actId="21"/>
          <ac:picMkLst>
            <pc:docMk/>
            <pc:sldMk cId="1390171510" sldId="274"/>
            <ac:picMk id="21" creationId="{39849F5B-AC8F-C0FB-CCD0-19F3FBF2D1E8}"/>
          </ac:picMkLst>
        </pc:picChg>
        <pc:picChg chg="add del mod">
          <ac:chgData name="vivek kasarla" userId="2a3701ed96da2fef" providerId="LiveId" clId="{CA24C9AB-2B9B-46F8-A94B-4F70D10AB455}" dt="2023-02-11T18:41:03.077" v="9415" actId="21"/>
          <ac:picMkLst>
            <pc:docMk/>
            <pc:sldMk cId="1390171510" sldId="274"/>
            <ac:picMk id="23" creationId="{48028D83-7B8D-BD63-9781-14B75BBDB3E9}"/>
          </ac:picMkLst>
        </pc:picChg>
        <pc:picChg chg="add mod">
          <ac:chgData name="vivek kasarla" userId="2a3701ed96da2fef" providerId="LiveId" clId="{CA24C9AB-2B9B-46F8-A94B-4F70D10AB455}" dt="2023-02-11T18:56:08.716" v="9539" actId="14100"/>
          <ac:picMkLst>
            <pc:docMk/>
            <pc:sldMk cId="1390171510" sldId="274"/>
            <ac:picMk id="24" creationId="{1F992577-7103-E63B-984B-8C71387661EA}"/>
          </ac:picMkLst>
        </pc:picChg>
        <pc:picChg chg="add del mod">
          <ac:chgData name="vivek kasarla" userId="2a3701ed96da2fef" providerId="LiveId" clId="{CA24C9AB-2B9B-46F8-A94B-4F70D10AB455}" dt="2023-02-11T18:41:08.244" v="9417" actId="21"/>
          <ac:picMkLst>
            <pc:docMk/>
            <pc:sldMk cId="1390171510" sldId="274"/>
            <ac:picMk id="25" creationId="{E15798DF-88E5-A52C-CFA4-77CF3D65B01E}"/>
          </ac:picMkLst>
        </pc:picChg>
      </pc:sldChg>
      <pc:sldChg chg="addSp delSp modSp new mod modClrScheme chgLayout">
        <pc:chgData name="vivek kasarla" userId="2a3701ed96da2fef" providerId="LiveId" clId="{CA24C9AB-2B9B-46F8-A94B-4F70D10AB455}" dt="2023-02-11T19:00:11.778" v="9557" actId="313"/>
        <pc:sldMkLst>
          <pc:docMk/>
          <pc:sldMk cId="3828423675" sldId="275"/>
        </pc:sldMkLst>
        <pc:spChg chg="add del mod ord">
          <ac:chgData name="vivek kasarla" userId="2a3701ed96da2fef" providerId="LiveId" clId="{CA24C9AB-2B9B-46F8-A94B-4F70D10AB455}" dt="2023-02-11T18:46:13.985" v="9451" actId="700"/>
          <ac:spMkLst>
            <pc:docMk/>
            <pc:sldMk cId="3828423675" sldId="275"/>
            <ac:spMk id="2" creationId="{54352EB8-A3BF-51CF-184B-10781190EC21}"/>
          </ac:spMkLst>
        </pc:spChg>
        <pc:spChg chg="del mod">
          <ac:chgData name="vivek kasarla" userId="2a3701ed96da2fef" providerId="LiveId" clId="{CA24C9AB-2B9B-46F8-A94B-4F70D10AB455}" dt="2023-02-11T11:47:30.773" v="8973" actId="700"/>
          <ac:spMkLst>
            <pc:docMk/>
            <pc:sldMk cId="3828423675" sldId="275"/>
            <ac:spMk id="2" creationId="{DCE18CE3-AE28-F9AB-50C3-77E6A696658B}"/>
          </ac:spMkLst>
        </pc:spChg>
        <pc:spChg chg="del">
          <ac:chgData name="vivek kasarla" userId="2a3701ed96da2fef" providerId="LiveId" clId="{CA24C9AB-2B9B-46F8-A94B-4F70D10AB455}" dt="2023-02-05T13:22:45.443" v="6183" actId="931"/>
          <ac:spMkLst>
            <pc:docMk/>
            <pc:sldMk cId="3828423675" sldId="275"/>
            <ac:spMk id="3" creationId="{205098B3-77FF-5E0B-45B9-5D9845700FD5}"/>
          </ac:spMkLst>
        </pc:spChg>
        <pc:spChg chg="add del mod ord">
          <ac:chgData name="vivek kasarla" userId="2a3701ed96da2fef" providerId="LiveId" clId="{CA24C9AB-2B9B-46F8-A94B-4F70D10AB455}" dt="2023-02-11T18:46:13.985" v="9451" actId="700"/>
          <ac:spMkLst>
            <pc:docMk/>
            <pc:sldMk cId="3828423675" sldId="275"/>
            <ac:spMk id="3" creationId="{A6F1B690-7EFF-FC20-8200-05F9DD5F8A9F}"/>
          </ac:spMkLst>
        </pc:spChg>
        <pc:spChg chg="add del mod ord">
          <ac:chgData name="vivek kasarla" userId="2a3701ed96da2fef" providerId="LiveId" clId="{CA24C9AB-2B9B-46F8-A94B-4F70D10AB455}" dt="2023-02-11T18:46:13.985" v="9451" actId="700"/>
          <ac:spMkLst>
            <pc:docMk/>
            <pc:sldMk cId="3828423675" sldId="275"/>
            <ac:spMk id="4" creationId="{E8891884-BE2E-467D-B5CB-22C095A78DBB}"/>
          </ac:spMkLst>
        </pc:spChg>
        <pc:spChg chg="add del mod ord">
          <ac:chgData name="vivek kasarla" userId="2a3701ed96da2fef" providerId="LiveId" clId="{CA24C9AB-2B9B-46F8-A94B-4F70D10AB455}" dt="2023-02-11T18:46:13.985" v="9451" actId="700"/>
          <ac:spMkLst>
            <pc:docMk/>
            <pc:sldMk cId="3828423675" sldId="275"/>
            <ac:spMk id="6" creationId="{AA7C21AB-A242-0301-C8C0-D8CA27DFE38D}"/>
          </ac:spMkLst>
        </pc:spChg>
        <pc:spChg chg="add del mod ord">
          <ac:chgData name="vivek kasarla" userId="2a3701ed96da2fef" providerId="LiveId" clId="{CA24C9AB-2B9B-46F8-A94B-4F70D10AB455}" dt="2023-02-11T18:46:13.985" v="9451" actId="700"/>
          <ac:spMkLst>
            <pc:docMk/>
            <pc:sldMk cId="3828423675" sldId="275"/>
            <ac:spMk id="8" creationId="{C50EB33C-304E-405E-5168-5E7AE31D50F3}"/>
          </ac:spMkLst>
        </pc:spChg>
        <pc:spChg chg="add del mod ord">
          <ac:chgData name="vivek kasarla" userId="2a3701ed96da2fef" providerId="LiveId" clId="{CA24C9AB-2B9B-46F8-A94B-4F70D10AB455}" dt="2023-02-11T18:46:13.985" v="9451" actId="700"/>
          <ac:spMkLst>
            <pc:docMk/>
            <pc:sldMk cId="3828423675" sldId="275"/>
            <ac:spMk id="10" creationId="{19A27BC5-4426-3070-E2AF-4EB71A10B0BE}"/>
          </ac:spMkLst>
        </pc:spChg>
        <pc:spChg chg="add del mod ord">
          <ac:chgData name="vivek kasarla" userId="2a3701ed96da2fef" providerId="LiveId" clId="{CA24C9AB-2B9B-46F8-A94B-4F70D10AB455}" dt="2023-02-11T18:46:13.985" v="9451" actId="700"/>
          <ac:spMkLst>
            <pc:docMk/>
            <pc:sldMk cId="3828423675" sldId="275"/>
            <ac:spMk id="12" creationId="{1362860E-2986-3E72-8A4C-90958A0848C0}"/>
          </ac:spMkLst>
        </pc:spChg>
        <pc:spChg chg="add del mod ord">
          <ac:chgData name="vivek kasarla" userId="2a3701ed96da2fef" providerId="LiveId" clId="{CA24C9AB-2B9B-46F8-A94B-4F70D10AB455}" dt="2023-02-11T18:46:13.985" v="9451" actId="700"/>
          <ac:spMkLst>
            <pc:docMk/>
            <pc:sldMk cId="3828423675" sldId="275"/>
            <ac:spMk id="14" creationId="{C6B53EB3-1EDD-3747-F676-ACE7F8DA8E45}"/>
          </ac:spMkLst>
        </pc:spChg>
        <pc:spChg chg="add del mod ord">
          <ac:chgData name="vivek kasarla" userId="2a3701ed96da2fef" providerId="LiveId" clId="{CA24C9AB-2B9B-46F8-A94B-4F70D10AB455}" dt="2023-02-11T18:46:13.985" v="9451" actId="700"/>
          <ac:spMkLst>
            <pc:docMk/>
            <pc:sldMk cId="3828423675" sldId="275"/>
            <ac:spMk id="15" creationId="{9D8D8CC0-1123-8D26-8D54-4CA5F7BC853C}"/>
          </ac:spMkLst>
        </pc:spChg>
        <pc:spChg chg="add del mod ord">
          <ac:chgData name="vivek kasarla" userId="2a3701ed96da2fef" providerId="LiveId" clId="{CA24C9AB-2B9B-46F8-A94B-4F70D10AB455}" dt="2023-02-11T18:52:21.085" v="9499" actId="21"/>
          <ac:spMkLst>
            <pc:docMk/>
            <pc:sldMk cId="3828423675" sldId="275"/>
            <ac:spMk id="16" creationId="{11D09A43-D1D7-F671-E1B4-563AC8C6712E}"/>
          </ac:spMkLst>
        </pc:spChg>
        <pc:spChg chg="add mod">
          <ac:chgData name="vivek kasarla" userId="2a3701ed96da2fef" providerId="LiveId" clId="{CA24C9AB-2B9B-46F8-A94B-4F70D10AB455}" dt="2023-02-11T18:49:33.439" v="9479" actId="1076"/>
          <ac:spMkLst>
            <pc:docMk/>
            <pc:sldMk cId="3828423675" sldId="275"/>
            <ac:spMk id="18" creationId="{A57AE0D2-B726-06AE-096C-92129BC9E1AF}"/>
          </ac:spMkLst>
        </pc:spChg>
        <pc:spChg chg="add del mod">
          <ac:chgData name="vivek kasarla" userId="2a3701ed96da2fef" providerId="LiveId" clId="{CA24C9AB-2B9B-46F8-A94B-4F70D10AB455}" dt="2023-02-11T18:43:58.199" v="9438" actId="21"/>
          <ac:spMkLst>
            <pc:docMk/>
            <pc:sldMk cId="3828423675" sldId="275"/>
            <ac:spMk id="19" creationId="{3081C450-8A26-4418-82CB-B5B8B6C55614}"/>
          </ac:spMkLst>
        </pc:spChg>
        <pc:spChg chg="add del mod">
          <ac:chgData name="vivek kasarla" userId="2a3701ed96da2fef" providerId="LiveId" clId="{CA24C9AB-2B9B-46F8-A94B-4F70D10AB455}" dt="2023-02-11T18:47:24.040" v="9456" actId="21"/>
          <ac:spMkLst>
            <pc:docMk/>
            <pc:sldMk cId="3828423675" sldId="275"/>
            <ac:spMk id="20" creationId="{0EAE327E-9831-370B-CF83-B360AD7737EB}"/>
          </ac:spMkLst>
        </pc:spChg>
        <pc:spChg chg="add mod">
          <ac:chgData name="vivek kasarla" userId="2a3701ed96da2fef" providerId="LiveId" clId="{CA24C9AB-2B9B-46F8-A94B-4F70D10AB455}" dt="2023-02-11T18:50:16.086" v="9484" actId="1076"/>
          <ac:spMkLst>
            <pc:docMk/>
            <pc:sldMk cId="3828423675" sldId="275"/>
            <ac:spMk id="21" creationId="{8D341EDC-F801-2372-C875-927A95790EFF}"/>
          </ac:spMkLst>
        </pc:spChg>
        <pc:spChg chg="add mod">
          <ac:chgData name="vivek kasarla" userId="2a3701ed96da2fef" providerId="LiveId" clId="{CA24C9AB-2B9B-46F8-A94B-4F70D10AB455}" dt="2023-02-11T18:48:55.059" v="9470" actId="1076"/>
          <ac:spMkLst>
            <pc:docMk/>
            <pc:sldMk cId="3828423675" sldId="275"/>
            <ac:spMk id="22" creationId="{437476A3-02EA-1A38-BF44-FEB227C7A030}"/>
          </ac:spMkLst>
        </pc:spChg>
        <pc:spChg chg="add mod">
          <ac:chgData name="vivek kasarla" userId="2a3701ed96da2fef" providerId="LiveId" clId="{CA24C9AB-2B9B-46F8-A94B-4F70D10AB455}" dt="2023-02-11T18:49:15.252" v="9475" actId="1076"/>
          <ac:spMkLst>
            <pc:docMk/>
            <pc:sldMk cId="3828423675" sldId="275"/>
            <ac:spMk id="23" creationId="{0EF3E853-DB23-6CD9-6853-0CE968365F86}"/>
          </ac:spMkLst>
        </pc:spChg>
        <pc:spChg chg="add mod ord">
          <ac:chgData name="vivek kasarla" userId="2a3701ed96da2fef" providerId="LiveId" clId="{CA24C9AB-2B9B-46F8-A94B-4F70D10AB455}" dt="2023-02-11T18:47:07.497" v="9455" actId="167"/>
          <ac:spMkLst>
            <pc:docMk/>
            <pc:sldMk cId="3828423675" sldId="275"/>
            <ac:spMk id="24" creationId="{28DABD2F-AA6B-0612-1421-15FEA58D3008}"/>
          </ac:spMkLst>
        </pc:spChg>
        <pc:spChg chg="add del mod ord">
          <ac:chgData name="vivek kasarla" userId="2a3701ed96da2fef" providerId="LiveId" clId="{CA24C9AB-2B9B-46F8-A94B-4F70D10AB455}" dt="2023-02-11T18:48:42.860" v="9469"/>
          <ac:spMkLst>
            <pc:docMk/>
            <pc:sldMk cId="3828423675" sldId="275"/>
            <ac:spMk id="25" creationId="{CD14D452-96DB-3C4E-80A0-9959F0A2912B}"/>
          </ac:spMkLst>
        </pc:spChg>
        <pc:spChg chg="add del mod ord">
          <ac:chgData name="vivek kasarla" userId="2a3701ed96da2fef" providerId="LiveId" clId="{CA24C9AB-2B9B-46F8-A94B-4F70D10AB455}" dt="2023-02-11T18:51:30.558" v="9496"/>
          <ac:spMkLst>
            <pc:docMk/>
            <pc:sldMk cId="3828423675" sldId="275"/>
            <ac:spMk id="26" creationId="{9E6C61B5-A8A5-9ED8-D741-86445177025A}"/>
          </ac:spMkLst>
        </pc:spChg>
        <pc:spChg chg="add del mod ord">
          <ac:chgData name="vivek kasarla" userId="2a3701ed96da2fef" providerId="LiveId" clId="{CA24C9AB-2B9B-46F8-A94B-4F70D10AB455}" dt="2023-02-11T18:50:09.153" v="9483"/>
          <ac:spMkLst>
            <pc:docMk/>
            <pc:sldMk cId="3828423675" sldId="275"/>
            <ac:spMk id="27" creationId="{3AB41CA4-344C-DFF3-5880-CCA31C6CF8A0}"/>
          </ac:spMkLst>
        </pc:spChg>
        <pc:spChg chg="add del mod ord">
          <ac:chgData name="vivek kasarla" userId="2a3701ed96da2fef" providerId="LiveId" clId="{CA24C9AB-2B9B-46F8-A94B-4F70D10AB455}" dt="2023-02-11T18:49:28.905" v="9478"/>
          <ac:spMkLst>
            <pc:docMk/>
            <pc:sldMk cId="3828423675" sldId="275"/>
            <ac:spMk id="28" creationId="{EE154AD7-86E8-C3E6-7718-2AD91074E374}"/>
          </ac:spMkLst>
        </pc:spChg>
        <pc:spChg chg="add del mod ord">
          <ac:chgData name="vivek kasarla" userId="2a3701ed96da2fef" providerId="LiveId" clId="{CA24C9AB-2B9B-46F8-A94B-4F70D10AB455}" dt="2023-02-11T18:49:07.828" v="9474"/>
          <ac:spMkLst>
            <pc:docMk/>
            <pc:sldMk cId="3828423675" sldId="275"/>
            <ac:spMk id="29" creationId="{F94FD768-54D4-362A-D023-1969057D542F}"/>
          </ac:spMkLst>
        </pc:spChg>
        <pc:spChg chg="add del mod ord">
          <ac:chgData name="vivek kasarla" userId="2a3701ed96da2fef" providerId="LiveId" clId="{CA24C9AB-2B9B-46F8-A94B-4F70D10AB455}" dt="2023-02-11T18:51:08.215" v="9494"/>
          <ac:spMkLst>
            <pc:docMk/>
            <pc:sldMk cId="3828423675" sldId="275"/>
            <ac:spMk id="30" creationId="{30E46959-85AA-7D26-C91C-3A8EEE7EAD5A}"/>
          </ac:spMkLst>
        </pc:spChg>
        <pc:spChg chg="add del mod ord">
          <ac:chgData name="vivek kasarla" userId="2a3701ed96da2fef" providerId="LiveId" clId="{CA24C9AB-2B9B-46F8-A94B-4F70D10AB455}" dt="2023-02-11T18:59:15.371" v="9544" actId="931"/>
          <ac:spMkLst>
            <pc:docMk/>
            <pc:sldMk cId="3828423675" sldId="275"/>
            <ac:spMk id="31" creationId="{31AB7278-56E1-B934-5A86-176DA7CC1204}"/>
          </ac:spMkLst>
        </pc:spChg>
        <pc:spChg chg="add mod">
          <ac:chgData name="vivek kasarla" userId="2a3701ed96da2fef" providerId="LiveId" clId="{CA24C9AB-2B9B-46F8-A94B-4F70D10AB455}" dt="2023-02-11T18:48:23.003" v="9465" actId="1076"/>
          <ac:spMkLst>
            <pc:docMk/>
            <pc:sldMk cId="3828423675" sldId="275"/>
            <ac:spMk id="33" creationId="{F122A0ED-82AB-F2E4-B728-20A1B5D522ED}"/>
          </ac:spMkLst>
        </pc:spChg>
        <pc:spChg chg="add mod">
          <ac:chgData name="vivek kasarla" userId="2a3701ed96da2fef" providerId="LiveId" clId="{CA24C9AB-2B9B-46F8-A94B-4F70D10AB455}" dt="2023-02-11T18:50:42.015" v="9488" actId="1076"/>
          <ac:spMkLst>
            <pc:docMk/>
            <pc:sldMk cId="3828423675" sldId="275"/>
            <ac:spMk id="40" creationId="{0873EA37-1E93-1533-E015-667A3AB8A277}"/>
          </ac:spMkLst>
        </pc:spChg>
        <pc:spChg chg="add mod">
          <ac:chgData name="vivek kasarla" userId="2a3701ed96da2fef" providerId="LiveId" clId="{CA24C9AB-2B9B-46F8-A94B-4F70D10AB455}" dt="2023-02-11T18:51:40.027" v="9497" actId="1076"/>
          <ac:spMkLst>
            <pc:docMk/>
            <pc:sldMk cId="3828423675" sldId="275"/>
            <ac:spMk id="41" creationId="{F9931710-2642-775F-6743-8C1AEE278434}"/>
          </ac:spMkLst>
        </pc:spChg>
        <pc:spChg chg="add mod">
          <ac:chgData name="vivek kasarla" userId="2a3701ed96da2fef" providerId="LiveId" clId="{CA24C9AB-2B9B-46F8-A94B-4F70D10AB455}" dt="2023-02-11T19:00:11.778" v="9557" actId="313"/>
          <ac:spMkLst>
            <pc:docMk/>
            <pc:sldMk cId="3828423675" sldId="275"/>
            <ac:spMk id="46" creationId="{EEC9217D-13DD-0FD5-E81D-E5885A391C61}"/>
          </ac:spMkLst>
        </pc:spChg>
        <pc:picChg chg="add del mod ord">
          <ac:chgData name="vivek kasarla" userId="2a3701ed96da2fef" providerId="LiveId" clId="{CA24C9AB-2B9B-46F8-A94B-4F70D10AB455}" dt="2023-02-11T18:43:58.199" v="9438" actId="21"/>
          <ac:picMkLst>
            <pc:docMk/>
            <pc:sldMk cId="3828423675" sldId="275"/>
            <ac:picMk id="5" creationId="{0C946861-FF0D-85AF-1923-AE250ADACF9E}"/>
          </ac:picMkLst>
        </pc:picChg>
        <pc:picChg chg="add del mod">
          <ac:chgData name="vivek kasarla" userId="2a3701ed96da2fef" providerId="LiveId" clId="{CA24C9AB-2B9B-46F8-A94B-4F70D10AB455}" dt="2023-02-11T18:47:24.040" v="9456" actId="21"/>
          <ac:picMkLst>
            <pc:docMk/>
            <pc:sldMk cId="3828423675" sldId="275"/>
            <ac:picMk id="7" creationId="{4EBA3B8A-2208-E26A-85C5-8108FC9A6B11}"/>
          </ac:picMkLst>
        </pc:picChg>
        <pc:picChg chg="add del mod">
          <ac:chgData name="vivek kasarla" userId="2a3701ed96da2fef" providerId="LiveId" clId="{CA24C9AB-2B9B-46F8-A94B-4F70D10AB455}" dt="2023-02-11T18:50:06.455" v="9482" actId="21"/>
          <ac:picMkLst>
            <pc:docMk/>
            <pc:sldMk cId="3828423675" sldId="275"/>
            <ac:picMk id="9" creationId="{68FD4B8E-56B0-7F8D-84A1-A927AEFE36EB}"/>
          </ac:picMkLst>
        </pc:picChg>
        <pc:picChg chg="add del mod">
          <ac:chgData name="vivek kasarla" userId="2a3701ed96da2fef" providerId="LiveId" clId="{CA24C9AB-2B9B-46F8-A94B-4F70D10AB455}" dt="2023-02-11T18:49:05.199" v="9473" actId="21"/>
          <ac:picMkLst>
            <pc:docMk/>
            <pc:sldMk cId="3828423675" sldId="275"/>
            <ac:picMk id="11" creationId="{6F65CD3E-DC07-B908-C9AC-2AA837CB1349}"/>
          </ac:picMkLst>
        </pc:picChg>
        <pc:picChg chg="add del mod">
          <ac:chgData name="vivek kasarla" userId="2a3701ed96da2fef" providerId="LiveId" clId="{CA24C9AB-2B9B-46F8-A94B-4F70D10AB455}" dt="2023-02-11T18:48:40.334" v="9468" actId="21"/>
          <ac:picMkLst>
            <pc:docMk/>
            <pc:sldMk cId="3828423675" sldId="275"/>
            <ac:picMk id="13" creationId="{8B6F45B1-B7F5-EC77-AFB6-F3EDE8FF7A47}"/>
          </ac:picMkLst>
        </pc:picChg>
        <pc:picChg chg="add del mod">
          <ac:chgData name="vivek kasarla" userId="2a3701ed96da2fef" providerId="LiveId" clId="{CA24C9AB-2B9B-46F8-A94B-4F70D10AB455}" dt="2023-02-05T13:29:44.018" v="6219" actId="478"/>
          <ac:picMkLst>
            <pc:docMk/>
            <pc:sldMk cId="3828423675" sldId="275"/>
            <ac:picMk id="15" creationId="{D1D7C7E7-428E-661D-AF5C-B9EC394165C1}"/>
          </ac:picMkLst>
        </pc:picChg>
        <pc:picChg chg="add del mod">
          <ac:chgData name="vivek kasarla" userId="2a3701ed96da2fef" providerId="LiveId" clId="{CA24C9AB-2B9B-46F8-A94B-4F70D10AB455}" dt="2023-02-11T18:49:26.563" v="9477" actId="21"/>
          <ac:picMkLst>
            <pc:docMk/>
            <pc:sldMk cId="3828423675" sldId="275"/>
            <ac:picMk id="17" creationId="{A4BF4B93-51B5-CBD1-DB26-888953D53C01}"/>
          </ac:picMkLst>
        </pc:picChg>
        <pc:picChg chg="add mod">
          <ac:chgData name="vivek kasarla" userId="2a3701ed96da2fef" providerId="LiveId" clId="{CA24C9AB-2B9B-46F8-A94B-4F70D10AB455}" dt="2023-02-11T18:48:11.955" v="9464" actId="14100"/>
          <ac:picMkLst>
            <pc:docMk/>
            <pc:sldMk cId="3828423675" sldId="275"/>
            <ac:picMk id="32" creationId="{45000FFD-8E2C-DC4C-D8EB-9148F21A7126}"/>
          </ac:picMkLst>
        </pc:picChg>
        <pc:picChg chg="add mod">
          <ac:chgData name="vivek kasarla" userId="2a3701ed96da2fef" providerId="LiveId" clId="{CA24C9AB-2B9B-46F8-A94B-4F70D10AB455}" dt="2023-02-11T18:48:42.860" v="9469"/>
          <ac:picMkLst>
            <pc:docMk/>
            <pc:sldMk cId="3828423675" sldId="275"/>
            <ac:picMk id="34" creationId="{EE7E9CD2-176E-B8B8-DEBB-770C9970DD14}"/>
          </ac:picMkLst>
        </pc:picChg>
        <pc:picChg chg="add mod">
          <ac:chgData name="vivek kasarla" userId="2a3701ed96da2fef" providerId="LiveId" clId="{CA24C9AB-2B9B-46F8-A94B-4F70D10AB455}" dt="2023-02-11T18:49:07.828" v="9474"/>
          <ac:picMkLst>
            <pc:docMk/>
            <pc:sldMk cId="3828423675" sldId="275"/>
            <ac:picMk id="35" creationId="{F14BBF7F-2FA7-BA19-4557-3CBA84E000F2}"/>
          </ac:picMkLst>
        </pc:picChg>
        <pc:picChg chg="add mod">
          <ac:chgData name="vivek kasarla" userId="2a3701ed96da2fef" providerId="LiveId" clId="{CA24C9AB-2B9B-46F8-A94B-4F70D10AB455}" dt="2023-02-11T18:49:28.905" v="9478"/>
          <ac:picMkLst>
            <pc:docMk/>
            <pc:sldMk cId="3828423675" sldId="275"/>
            <ac:picMk id="36" creationId="{D7E2B2B6-A6F6-1605-BFDE-3D52875FFF90}"/>
          </ac:picMkLst>
        </pc:picChg>
        <pc:picChg chg="add mod">
          <ac:chgData name="vivek kasarla" userId="2a3701ed96da2fef" providerId="LiveId" clId="{CA24C9AB-2B9B-46F8-A94B-4F70D10AB455}" dt="2023-02-11T18:50:09.153" v="9483"/>
          <ac:picMkLst>
            <pc:docMk/>
            <pc:sldMk cId="3828423675" sldId="275"/>
            <ac:picMk id="37" creationId="{D1591D8C-154B-F511-A846-FFFF4BA451B4}"/>
          </ac:picMkLst>
        </pc:picChg>
        <pc:picChg chg="add del mod">
          <ac:chgData name="vivek kasarla" userId="2a3701ed96da2fef" providerId="LiveId" clId="{CA24C9AB-2B9B-46F8-A94B-4F70D10AB455}" dt="2023-02-11T18:51:05.118" v="9493" actId="21"/>
          <ac:picMkLst>
            <pc:docMk/>
            <pc:sldMk cId="3828423675" sldId="275"/>
            <ac:picMk id="38" creationId="{F2AFCF3D-FEDE-2277-5228-74F2513E0179}"/>
          </ac:picMkLst>
        </pc:picChg>
        <pc:picChg chg="add del mod">
          <ac:chgData name="vivek kasarla" userId="2a3701ed96da2fef" providerId="LiveId" clId="{CA24C9AB-2B9B-46F8-A94B-4F70D10AB455}" dt="2023-02-11T18:51:27.653" v="9495" actId="21"/>
          <ac:picMkLst>
            <pc:docMk/>
            <pc:sldMk cId="3828423675" sldId="275"/>
            <ac:picMk id="39" creationId="{44EC1577-7279-642D-F38C-28BF5C4BE3CD}"/>
          </ac:picMkLst>
        </pc:picChg>
        <pc:picChg chg="add mod">
          <ac:chgData name="vivek kasarla" userId="2a3701ed96da2fef" providerId="LiveId" clId="{CA24C9AB-2B9B-46F8-A94B-4F70D10AB455}" dt="2023-02-11T18:51:08.215" v="9494"/>
          <ac:picMkLst>
            <pc:docMk/>
            <pc:sldMk cId="3828423675" sldId="275"/>
            <ac:picMk id="42" creationId="{F4D144EE-181A-EBA7-B759-8807EC539AA0}"/>
          </ac:picMkLst>
        </pc:picChg>
        <pc:picChg chg="add mod">
          <ac:chgData name="vivek kasarla" userId="2a3701ed96da2fef" providerId="LiveId" clId="{CA24C9AB-2B9B-46F8-A94B-4F70D10AB455}" dt="2023-02-11T18:51:30.558" v="9496"/>
          <ac:picMkLst>
            <pc:docMk/>
            <pc:sldMk cId="3828423675" sldId="275"/>
            <ac:picMk id="43" creationId="{81D3696F-B476-4712-AEFA-9D42BC9ABC37}"/>
          </ac:picMkLst>
        </pc:picChg>
        <pc:picChg chg="add mod">
          <ac:chgData name="vivek kasarla" userId="2a3701ed96da2fef" providerId="LiveId" clId="{CA24C9AB-2B9B-46F8-A94B-4F70D10AB455}" dt="2023-02-11T18:59:15.371" v="9544" actId="931"/>
          <ac:picMkLst>
            <pc:docMk/>
            <pc:sldMk cId="3828423675" sldId="275"/>
            <ac:picMk id="45" creationId="{03BF107D-70A4-4525-767A-75270E5E1D25}"/>
          </ac:picMkLst>
        </pc:picChg>
      </pc:sldChg>
      <pc:sldChg chg="addSp delSp modSp new del mod modClrScheme chgLayout">
        <pc:chgData name="vivek kasarla" userId="2a3701ed96da2fef" providerId="LiveId" clId="{CA24C9AB-2B9B-46F8-A94B-4F70D10AB455}" dt="2023-02-11T19:00:28.891" v="9558" actId="2696"/>
        <pc:sldMkLst>
          <pc:docMk/>
          <pc:sldMk cId="1626747331" sldId="276"/>
        </pc:sldMkLst>
        <pc:spChg chg="del mod">
          <ac:chgData name="vivek kasarla" userId="2a3701ed96da2fef" providerId="LiveId" clId="{CA24C9AB-2B9B-46F8-A94B-4F70D10AB455}" dt="2023-02-11T11:46:03.206" v="8965" actId="700"/>
          <ac:spMkLst>
            <pc:docMk/>
            <pc:sldMk cId="1626747331" sldId="276"/>
            <ac:spMk id="2" creationId="{D6B43844-A4A3-1CCD-0446-6EEA1174DEB2}"/>
          </ac:spMkLst>
        </pc:spChg>
        <pc:spChg chg="del">
          <ac:chgData name="vivek kasarla" userId="2a3701ed96da2fef" providerId="LiveId" clId="{CA24C9AB-2B9B-46F8-A94B-4F70D10AB455}" dt="2023-02-05T13:35:48.300" v="6235" actId="931"/>
          <ac:spMkLst>
            <pc:docMk/>
            <pc:sldMk cId="1626747331" sldId="276"/>
            <ac:spMk id="3" creationId="{144E47D9-CA17-050C-40E5-606E9363D4DA}"/>
          </ac:spMkLst>
        </pc:spChg>
        <pc:spChg chg="add del mod">
          <ac:chgData name="vivek kasarla" userId="2a3701ed96da2fef" providerId="LiveId" clId="{CA24C9AB-2B9B-46F8-A94B-4F70D10AB455}" dt="2023-02-11T18:42:07.401" v="9425" actId="21"/>
          <ac:spMkLst>
            <pc:docMk/>
            <pc:sldMk cId="1626747331" sldId="276"/>
            <ac:spMk id="10" creationId="{8FE3F4BB-AE25-771E-71BC-9EEBAE3F2E78}"/>
          </ac:spMkLst>
        </pc:spChg>
        <pc:spChg chg="add del mod">
          <ac:chgData name="vivek kasarla" userId="2a3701ed96da2fef" providerId="LiveId" clId="{CA24C9AB-2B9B-46F8-A94B-4F70D10AB455}" dt="2023-02-11T18:50:32.228" v="9486" actId="21"/>
          <ac:spMkLst>
            <pc:docMk/>
            <pc:sldMk cId="1626747331" sldId="276"/>
            <ac:spMk id="11" creationId="{F7223F22-7ACB-846B-E795-4DE225E27EF3}"/>
          </ac:spMkLst>
        </pc:spChg>
        <pc:spChg chg="add del mod">
          <ac:chgData name="vivek kasarla" userId="2a3701ed96da2fef" providerId="LiveId" clId="{CA24C9AB-2B9B-46F8-A94B-4F70D10AB455}" dt="2023-02-11T18:50:32.228" v="9486" actId="21"/>
          <ac:spMkLst>
            <pc:docMk/>
            <pc:sldMk cId="1626747331" sldId="276"/>
            <ac:spMk id="12" creationId="{F34F86DD-4483-315C-5B6B-650B2405AEB8}"/>
          </ac:spMkLst>
        </pc:spChg>
        <pc:spChg chg="add del mod">
          <ac:chgData name="vivek kasarla" userId="2a3701ed96da2fef" providerId="LiveId" clId="{CA24C9AB-2B9B-46F8-A94B-4F70D10AB455}" dt="2023-02-11T18:38:04.206" v="9393" actId="21"/>
          <ac:spMkLst>
            <pc:docMk/>
            <pc:sldMk cId="1626747331" sldId="276"/>
            <ac:spMk id="17" creationId="{CFFED563-7652-6990-F61B-C71400C35DBE}"/>
          </ac:spMkLst>
        </pc:spChg>
        <pc:spChg chg="add del mod">
          <ac:chgData name="vivek kasarla" userId="2a3701ed96da2fef" providerId="LiveId" clId="{CA24C9AB-2B9B-46F8-A94B-4F70D10AB455}" dt="2023-02-11T18:37:25.833" v="9390" actId="21"/>
          <ac:spMkLst>
            <pc:docMk/>
            <pc:sldMk cId="1626747331" sldId="276"/>
            <ac:spMk id="18" creationId="{E78821EB-654A-7F30-0648-32265461A742}"/>
          </ac:spMkLst>
        </pc:spChg>
        <pc:picChg chg="add del mod ord">
          <ac:chgData name="vivek kasarla" userId="2a3701ed96da2fef" providerId="LiveId" clId="{CA24C9AB-2B9B-46F8-A94B-4F70D10AB455}" dt="2023-02-11T18:42:07.401" v="9425" actId="21"/>
          <ac:picMkLst>
            <pc:docMk/>
            <pc:sldMk cId="1626747331" sldId="276"/>
            <ac:picMk id="5" creationId="{11B9BE9C-1A85-115B-64BE-382BD38C6A27}"/>
          </ac:picMkLst>
        </pc:picChg>
        <pc:picChg chg="add del mod">
          <ac:chgData name="vivek kasarla" userId="2a3701ed96da2fef" providerId="LiveId" clId="{CA24C9AB-2B9B-46F8-A94B-4F70D10AB455}" dt="2023-02-11T18:50:32.228" v="9486" actId="21"/>
          <ac:picMkLst>
            <pc:docMk/>
            <pc:sldMk cId="1626747331" sldId="276"/>
            <ac:picMk id="7" creationId="{4701F75F-D061-14B8-B96C-E5091A04E753}"/>
          </ac:picMkLst>
        </pc:picChg>
        <pc:picChg chg="add del mod">
          <ac:chgData name="vivek kasarla" userId="2a3701ed96da2fef" providerId="LiveId" clId="{CA24C9AB-2B9B-46F8-A94B-4F70D10AB455}" dt="2023-02-11T18:50:32.228" v="9486" actId="21"/>
          <ac:picMkLst>
            <pc:docMk/>
            <pc:sldMk cId="1626747331" sldId="276"/>
            <ac:picMk id="9" creationId="{BEA48BC9-D6D8-519A-4F44-DBF38E59F200}"/>
          </ac:picMkLst>
        </pc:picChg>
        <pc:picChg chg="add del mod">
          <ac:chgData name="vivek kasarla" userId="2a3701ed96da2fef" providerId="LiveId" clId="{CA24C9AB-2B9B-46F8-A94B-4F70D10AB455}" dt="2023-02-11T18:38:04.206" v="9393" actId="21"/>
          <ac:picMkLst>
            <pc:docMk/>
            <pc:sldMk cId="1626747331" sldId="276"/>
            <ac:picMk id="14" creationId="{EA29FC80-C943-A8C8-985C-BFA9DF69332B}"/>
          </ac:picMkLst>
        </pc:picChg>
        <pc:picChg chg="add del mod">
          <ac:chgData name="vivek kasarla" userId="2a3701ed96da2fef" providerId="LiveId" clId="{CA24C9AB-2B9B-46F8-A94B-4F70D10AB455}" dt="2023-02-11T18:36:37.988" v="9386" actId="21"/>
          <ac:picMkLst>
            <pc:docMk/>
            <pc:sldMk cId="1626747331" sldId="276"/>
            <ac:picMk id="16" creationId="{BAE116D9-FD4E-C3B3-D21A-C83C9D51AA6E}"/>
          </ac:picMkLst>
        </pc:picChg>
      </pc:sldChg>
      <pc:sldChg chg="modSp new mod">
        <pc:chgData name="vivek kasarla" userId="2a3701ed96da2fef" providerId="LiveId" clId="{CA24C9AB-2B9B-46F8-A94B-4F70D10AB455}" dt="2023-02-12T13:42:15.136" v="10322" actId="122"/>
        <pc:sldMkLst>
          <pc:docMk/>
          <pc:sldMk cId="3028556489" sldId="277"/>
        </pc:sldMkLst>
        <pc:spChg chg="mod">
          <ac:chgData name="vivek kasarla" userId="2a3701ed96da2fef" providerId="LiveId" clId="{CA24C9AB-2B9B-46F8-A94B-4F70D10AB455}" dt="2023-02-12T13:42:15.136" v="10322" actId="122"/>
          <ac:spMkLst>
            <pc:docMk/>
            <pc:sldMk cId="3028556489" sldId="277"/>
            <ac:spMk id="2" creationId="{B1024A61-9DBD-AAF5-3B9A-647D0A031F39}"/>
          </ac:spMkLst>
        </pc:spChg>
        <pc:spChg chg="mod">
          <ac:chgData name="vivek kasarla" userId="2a3701ed96da2fef" providerId="LiveId" clId="{CA24C9AB-2B9B-46F8-A94B-4F70D10AB455}" dt="2023-02-07T15:47:58.341" v="8084" actId="113"/>
          <ac:spMkLst>
            <pc:docMk/>
            <pc:sldMk cId="3028556489" sldId="277"/>
            <ac:spMk id="3" creationId="{46E313CB-2183-5E42-8879-170161EE73D4}"/>
          </ac:spMkLst>
        </pc:spChg>
      </pc:sldChg>
      <pc:sldChg chg="modSp mod">
        <pc:chgData name="vivek kasarla" userId="2a3701ed96da2fef" providerId="LiveId" clId="{CA24C9AB-2B9B-46F8-A94B-4F70D10AB455}" dt="2023-02-11T19:20:41.713" v="9775" actId="120"/>
        <pc:sldMkLst>
          <pc:docMk/>
          <pc:sldMk cId="1857929380" sldId="278"/>
        </pc:sldMkLst>
        <pc:spChg chg="mod">
          <ac:chgData name="vivek kasarla" userId="2a3701ed96da2fef" providerId="LiveId" clId="{CA24C9AB-2B9B-46F8-A94B-4F70D10AB455}" dt="2023-02-11T14:45:43.989" v="9082"/>
          <ac:spMkLst>
            <pc:docMk/>
            <pc:sldMk cId="1857929380" sldId="278"/>
            <ac:spMk id="2" creationId="{93D669EF-F174-66AD-1E1E-342A1558D403}"/>
          </ac:spMkLst>
        </pc:spChg>
        <pc:spChg chg="mod">
          <ac:chgData name="vivek kasarla" userId="2a3701ed96da2fef" providerId="LiveId" clId="{CA24C9AB-2B9B-46F8-A94B-4F70D10AB455}" dt="2023-02-11T19:20:41.713" v="9775" actId="120"/>
          <ac:spMkLst>
            <pc:docMk/>
            <pc:sldMk cId="1857929380" sldId="278"/>
            <ac:spMk id="3" creationId="{08A34A98-0C04-9C63-BDAD-4B83D4004945}"/>
          </ac:spMkLst>
        </pc:spChg>
      </pc:sldChg>
      <pc:sldChg chg="delSp modSp del mod modClrScheme chgLayout">
        <pc:chgData name="vivek kasarla" userId="2a3701ed96da2fef" providerId="LiveId" clId="{CA24C9AB-2B9B-46F8-A94B-4F70D10AB455}" dt="2023-02-11T19:20:57.411" v="9776" actId="2696"/>
        <pc:sldMkLst>
          <pc:docMk/>
          <pc:sldMk cId="1391644020" sldId="279"/>
        </pc:sldMkLst>
        <pc:spChg chg="del mod ord">
          <ac:chgData name="vivek kasarla" userId="2a3701ed96da2fef" providerId="LiveId" clId="{CA24C9AB-2B9B-46F8-A94B-4F70D10AB455}" dt="2023-02-11T11:45:04.457" v="8961" actId="700"/>
          <ac:spMkLst>
            <pc:docMk/>
            <pc:sldMk cId="1391644020" sldId="279"/>
            <ac:spMk id="2" creationId="{2B74B9B2-1575-10D3-123D-0B5E0620A843}"/>
          </ac:spMkLst>
        </pc:spChg>
        <pc:spChg chg="mod ord">
          <ac:chgData name="vivek kasarla" userId="2a3701ed96da2fef" providerId="LiveId" clId="{CA24C9AB-2B9B-46F8-A94B-4F70D10AB455}" dt="2023-02-11T19:20:01.751" v="9771" actId="21"/>
          <ac:spMkLst>
            <pc:docMk/>
            <pc:sldMk cId="1391644020" sldId="279"/>
            <ac:spMk id="3" creationId="{2BE38BBB-AFFE-2F96-AA6F-FFB370839530}"/>
          </ac:spMkLst>
        </pc:spChg>
      </pc:sldChg>
      <pc:sldChg chg="modSp mod">
        <pc:chgData name="vivek kasarla" userId="2a3701ed96da2fef" providerId="LiveId" clId="{CA24C9AB-2B9B-46F8-A94B-4F70D10AB455}" dt="2023-02-11T19:28:07.810" v="9805" actId="14100"/>
        <pc:sldMkLst>
          <pc:docMk/>
          <pc:sldMk cId="1213375901" sldId="280"/>
        </pc:sldMkLst>
        <pc:spChg chg="mod">
          <ac:chgData name="vivek kasarla" userId="2a3701ed96da2fef" providerId="LiveId" clId="{CA24C9AB-2B9B-46F8-A94B-4F70D10AB455}" dt="2023-02-11T14:45:43.989" v="9082"/>
          <ac:spMkLst>
            <pc:docMk/>
            <pc:sldMk cId="1213375901" sldId="280"/>
            <ac:spMk id="2" creationId="{D4886D68-7194-299D-02FB-46705279E366}"/>
          </ac:spMkLst>
        </pc:spChg>
        <pc:spChg chg="mod">
          <ac:chgData name="vivek kasarla" userId="2a3701ed96da2fef" providerId="LiveId" clId="{CA24C9AB-2B9B-46F8-A94B-4F70D10AB455}" dt="2023-02-11T19:28:07.810" v="9805" actId="14100"/>
          <ac:spMkLst>
            <pc:docMk/>
            <pc:sldMk cId="1213375901" sldId="280"/>
            <ac:spMk id="3" creationId="{33206E72-D603-57D1-D995-DD9C61AD3850}"/>
          </ac:spMkLst>
        </pc:spChg>
      </pc:sldChg>
      <pc:sldChg chg="addSp delSp modSp mod">
        <pc:chgData name="vivek kasarla" userId="2a3701ed96da2fef" providerId="LiveId" clId="{CA24C9AB-2B9B-46F8-A94B-4F70D10AB455}" dt="2023-02-11T19:28:47.187" v="9807" actId="14100"/>
        <pc:sldMkLst>
          <pc:docMk/>
          <pc:sldMk cId="658705338" sldId="281"/>
        </pc:sldMkLst>
        <pc:spChg chg="mod">
          <ac:chgData name="vivek kasarla" userId="2a3701ed96da2fef" providerId="LiveId" clId="{CA24C9AB-2B9B-46F8-A94B-4F70D10AB455}" dt="2023-02-11T19:21:42.690" v="9778" actId="1076"/>
          <ac:spMkLst>
            <pc:docMk/>
            <pc:sldMk cId="658705338" sldId="281"/>
            <ac:spMk id="2" creationId="{A171548F-CC50-FCC9-04F6-7AA8C063F3EC}"/>
          </ac:spMkLst>
        </pc:spChg>
        <pc:spChg chg="mod">
          <ac:chgData name="vivek kasarla" userId="2a3701ed96da2fef" providerId="LiveId" clId="{CA24C9AB-2B9B-46F8-A94B-4F70D10AB455}" dt="2023-02-11T19:28:47.187" v="9807" actId="14100"/>
          <ac:spMkLst>
            <pc:docMk/>
            <pc:sldMk cId="658705338" sldId="281"/>
            <ac:spMk id="3" creationId="{A7383D4D-E4A5-B1C3-CF44-99D07AC5F1A4}"/>
          </ac:spMkLst>
        </pc:spChg>
        <pc:picChg chg="add del mod">
          <ac:chgData name="vivek kasarla" userId="2a3701ed96da2fef" providerId="LiveId" clId="{CA24C9AB-2B9B-46F8-A94B-4F70D10AB455}" dt="2023-02-11T10:50:22.556" v="8419" actId="478"/>
          <ac:picMkLst>
            <pc:docMk/>
            <pc:sldMk cId="658705338" sldId="281"/>
            <ac:picMk id="5" creationId="{7EE41537-E5F8-77BC-D94B-06C3ED3074AB}"/>
          </ac:picMkLst>
        </pc:picChg>
      </pc:sldChg>
      <pc:sldChg chg="addSp delSp modSp new mod modClrScheme chgLayout">
        <pc:chgData name="vivek kasarla" userId="2a3701ed96da2fef" providerId="LiveId" clId="{CA24C9AB-2B9B-46F8-A94B-4F70D10AB455}" dt="2023-02-12T13:42:37.057" v="10323" actId="113"/>
        <pc:sldMkLst>
          <pc:docMk/>
          <pc:sldMk cId="4055328425" sldId="282"/>
        </pc:sldMkLst>
        <pc:spChg chg="del">
          <ac:chgData name="vivek kasarla" userId="2a3701ed96da2fef" providerId="LiveId" clId="{CA24C9AB-2B9B-46F8-A94B-4F70D10AB455}" dt="2023-02-11T10:55:28.457" v="8441" actId="700"/>
          <ac:spMkLst>
            <pc:docMk/>
            <pc:sldMk cId="4055328425" sldId="282"/>
            <ac:spMk id="2" creationId="{DA7881BB-000B-CA1B-C666-CE6C05959180}"/>
          </ac:spMkLst>
        </pc:spChg>
        <pc:spChg chg="del">
          <ac:chgData name="vivek kasarla" userId="2a3701ed96da2fef" providerId="LiveId" clId="{CA24C9AB-2B9B-46F8-A94B-4F70D10AB455}" dt="2023-02-11T10:55:28.457" v="8441" actId="700"/>
          <ac:spMkLst>
            <pc:docMk/>
            <pc:sldMk cId="4055328425" sldId="282"/>
            <ac:spMk id="3" creationId="{C1117F1E-71F6-D020-1CC8-55A1F64C7528}"/>
          </ac:spMkLst>
        </pc:spChg>
        <pc:spChg chg="add del mod">
          <ac:chgData name="vivek kasarla" userId="2a3701ed96da2fef" providerId="LiveId" clId="{CA24C9AB-2B9B-46F8-A94B-4F70D10AB455}" dt="2023-02-11T11:23:17.870" v="8696" actId="700"/>
          <ac:spMkLst>
            <pc:docMk/>
            <pc:sldMk cId="4055328425" sldId="282"/>
            <ac:spMk id="4" creationId="{B0D620EF-9EC1-F918-4BA6-2C002C8FE877}"/>
          </ac:spMkLst>
        </pc:spChg>
        <pc:spChg chg="add del mod">
          <ac:chgData name="vivek kasarla" userId="2a3701ed96da2fef" providerId="LiveId" clId="{CA24C9AB-2B9B-46F8-A94B-4F70D10AB455}" dt="2023-02-11T11:23:17.870" v="8696" actId="700"/>
          <ac:spMkLst>
            <pc:docMk/>
            <pc:sldMk cId="4055328425" sldId="282"/>
            <ac:spMk id="5" creationId="{D1BA7B5D-E663-743E-0608-0219D554B80A}"/>
          </ac:spMkLst>
        </pc:spChg>
        <pc:spChg chg="add del mod">
          <ac:chgData name="vivek kasarla" userId="2a3701ed96da2fef" providerId="LiveId" clId="{CA24C9AB-2B9B-46F8-A94B-4F70D10AB455}" dt="2023-02-12T13:42:37.057" v="10323" actId="113"/>
          <ac:spMkLst>
            <pc:docMk/>
            <pc:sldMk cId="4055328425" sldId="282"/>
            <ac:spMk id="8" creationId="{A90E7FB0-31DD-1714-1C5F-72A66E0BF20E}"/>
          </ac:spMkLst>
        </pc:spChg>
        <pc:picChg chg="add mod">
          <ac:chgData name="vivek kasarla" userId="2a3701ed96da2fef" providerId="LiveId" clId="{CA24C9AB-2B9B-46F8-A94B-4F70D10AB455}" dt="2023-02-11T11:29:11.132" v="8742" actId="1076"/>
          <ac:picMkLst>
            <pc:docMk/>
            <pc:sldMk cId="4055328425" sldId="282"/>
            <ac:picMk id="7" creationId="{7056BD1A-E14D-D391-ACDC-ADF92377C1CD}"/>
          </ac:picMkLst>
        </pc:picChg>
        <pc:picChg chg="add mod">
          <ac:chgData name="vivek kasarla" userId="2a3701ed96da2fef" providerId="LiveId" clId="{CA24C9AB-2B9B-46F8-A94B-4F70D10AB455}" dt="2023-02-11T11:31:10.353" v="8752" actId="1076"/>
          <ac:picMkLst>
            <pc:docMk/>
            <pc:sldMk cId="4055328425" sldId="282"/>
            <ac:picMk id="10" creationId="{1B9DA8CC-3D67-2BE0-A767-F23DDF8322C2}"/>
          </ac:picMkLst>
        </pc:picChg>
      </pc:sldChg>
      <pc:sldChg chg="addSp delSp modSp new mod modClrScheme chgLayout">
        <pc:chgData name="vivek kasarla" userId="2a3701ed96da2fef" providerId="LiveId" clId="{CA24C9AB-2B9B-46F8-A94B-4F70D10AB455}" dt="2023-02-11T19:29:28.087" v="9810" actId="1076"/>
        <pc:sldMkLst>
          <pc:docMk/>
          <pc:sldMk cId="631165343" sldId="283"/>
        </pc:sldMkLst>
        <pc:spChg chg="add del mod">
          <ac:chgData name="vivek kasarla" userId="2a3701ed96da2fef" providerId="LiveId" clId="{CA24C9AB-2B9B-46F8-A94B-4F70D10AB455}" dt="2023-02-11T11:33:58.619" v="8875" actId="700"/>
          <ac:spMkLst>
            <pc:docMk/>
            <pc:sldMk cId="631165343" sldId="283"/>
            <ac:spMk id="2" creationId="{DEB022CE-5868-5FBB-E145-51F646F70600}"/>
          </ac:spMkLst>
        </pc:spChg>
        <pc:spChg chg="add del mod">
          <ac:chgData name="vivek kasarla" userId="2a3701ed96da2fef" providerId="LiveId" clId="{CA24C9AB-2B9B-46F8-A94B-4F70D10AB455}" dt="2023-02-11T11:33:58.619" v="8875" actId="700"/>
          <ac:spMkLst>
            <pc:docMk/>
            <pc:sldMk cId="631165343" sldId="283"/>
            <ac:spMk id="3" creationId="{1400E5B6-836B-A872-CBF8-7BA3EE6BA69B}"/>
          </ac:spMkLst>
        </pc:spChg>
        <pc:spChg chg="add mod">
          <ac:chgData name="vivek kasarla" userId="2a3701ed96da2fef" providerId="LiveId" clId="{CA24C9AB-2B9B-46F8-A94B-4F70D10AB455}" dt="2023-02-11T19:29:20.782" v="9809" actId="1076"/>
          <ac:spMkLst>
            <pc:docMk/>
            <pc:sldMk cId="631165343" sldId="283"/>
            <ac:spMk id="4" creationId="{497C1C3C-8F1C-CA41-246D-9B6AB57851BD}"/>
          </ac:spMkLst>
        </pc:spChg>
        <pc:picChg chg="add mod">
          <ac:chgData name="vivek kasarla" userId="2a3701ed96da2fef" providerId="LiveId" clId="{CA24C9AB-2B9B-46F8-A94B-4F70D10AB455}" dt="2023-02-11T19:29:28.087" v="9810" actId="1076"/>
          <ac:picMkLst>
            <pc:docMk/>
            <pc:sldMk cId="631165343" sldId="283"/>
            <ac:picMk id="6" creationId="{33C38BD8-2A7C-2A65-56A4-7BB805AB28AB}"/>
          </ac:picMkLst>
        </pc:picChg>
      </pc:sldChg>
      <pc:sldChg chg="addSp delSp modSp new mod modClrScheme chgLayout">
        <pc:chgData name="vivek kasarla" userId="2a3701ed96da2fef" providerId="LiveId" clId="{CA24C9AB-2B9B-46F8-A94B-4F70D10AB455}" dt="2023-02-11T19:43:45.029" v="10078" actId="313"/>
        <pc:sldMkLst>
          <pc:docMk/>
          <pc:sldMk cId="1321927140" sldId="284"/>
        </pc:sldMkLst>
        <pc:spChg chg="mod ord">
          <ac:chgData name="vivek kasarla" userId="2a3701ed96da2fef" providerId="LiveId" clId="{CA24C9AB-2B9B-46F8-A94B-4F70D10AB455}" dt="2023-02-11T19:43:45.029" v="10078" actId="313"/>
          <ac:spMkLst>
            <pc:docMk/>
            <pc:sldMk cId="1321927140" sldId="284"/>
            <ac:spMk id="2" creationId="{5B142537-617D-391D-CE73-31D5EAFF3C27}"/>
          </ac:spMkLst>
        </pc:spChg>
        <pc:spChg chg="mod ord">
          <ac:chgData name="vivek kasarla" userId="2a3701ed96da2fef" providerId="LiveId" clId="{CA24C9AB-2B9B-46F8-A94B-4F70D10AB455}" dt="2023-02-11T19:25:18.018" v="9793" actId="1076"/>
          <ac:spMkLst>
            <pc:docMk/>
            <pc:sldMk cId="1321927140" sldId="284"/>
            <ac:spMk id="3" creationId="{40320BDE-50C0-4DE8-B20A-3ABFCA19A869}"/>
          </ac:spMkLst>
        </pc:spChg>
        <pc:spChg chg="add mod">
          <ac:chgData name="vivek kasarla" userId="2a3701ed96da2fef" providerId="LiveId" clId="{CA24C9AB-2B9B-46F8-A94B-4F70D10AB455}" dt="2023-02-11T18:28:32.564" v="9340" actId="14100"/>
          <ac:spMkLst>
            <pc:docMk/>
            <pc:sldMk cId="1321927140" sldId="284"/>
            <ac:spMk id="6" creationId="{8D4C1816-1010-0857-6F0F-2C9C00136F10}"/>
          </ac:spMkLst>
        </pc:spChg>
        <pc:spChg chg="add del">
          <ac:chgData name="vivek kasarla" userId="2a3701ed96da2fef" providerId="LiveId" clId="{CA24C9AB-2B9B-46F8-A94B-4F70D10AB455}" dt="2023-02-11T18:29:16.178" v="9342" actId="478"/>
          <ac:spMkLst>
            <pc:docMk/>
            <pc:sldMk cId="1321927140" sldId="284"/>
            <ac:spMk id="7" creationId="{3893B9B2-30EA-5702-EBF3-B727168431BB}"/>
          </ac:spMkLst>
        </pc:spChg>
        <pc:spChg chg="add del mod ord">
          <ac:chgData name="vivek kasarla" userId="2a3701ed96da2fef" providerId="LiveId" clId="{CA24C9AB-2B9B-46F8-A94B-4F70D10AB455}" dt="2023-02-11T18:30:21.313" v="9345" actId="700"/>
          <ac:spMkLst>
            <pc:docMk/>
            <pc:sldMk cId="1321927140" sldId="284"/>
            <ac:spMk id="8" creationId="{F8925EB3-FE47-5738-140A-6DF1583A71A1}"/>
          </ac:spMkLst>
        </pc:spChg>
        <pc:spChg chg="add del mod ord">
          <ac:chgData name="vivek kasarla" userId="2a3701ed96da2fef" providerId="LiveId" clId="{CA24C9AB-2B9B-46F8-A94B-4F70D10AB455}" dt="2023-02-11T18:30:21.313" v="9345" actId="700"/>
          <ac:spMkLst>
            <pc:docMk/>
            <pc:sldMk cId="1321927140" sldId="284"/>
            <ac:spMk id="9" creationId="{F30596A8-F9D5-91C4-FD19-A40F5C5C6B44}"/>
          </ac:spMkLst>
        </pc:spChg>
        <pc:spChg chg="add del mod ord">
          <ac:chgData name="vivek kasarla" userId="2a3701ed96da2fef" providerId="LiveId" clId="{CA24C9AB-2B9B-46F8-A94B-4F70D10AB455}" dt="2023-02-11T18:30:21.313" v="9345" actId="700"/>
          <ac:spMkLst>
            <pc:docMk/>
            <pc:sldMk cId="1321927140" sldId="284"/>
            <ac:spMk id="10" creationId="{C06D6031-AC20-B3B7-1A14-B59935978F79}"/>
          </ac:spMkLst>
        </pc:spChg>
        <pc:spChg chg="add del mod ord">
          <ac:chgData name="vivek kasarla" userId="2a3701ed96da2fef" providerId="LiveId" clId="{CA24C9AB-2B9B-46F8-A94B-4F70D10AB455}" dt="2023-02-11T18:30:21.313" v="9345" actId="700"/>
          <ac:spMkLst>
            <pc:docMk/>
            <pc:sldMk cId="1321927140" sldId="284"/>
            <ac:spMk id="11" creationId="{9F0D0E01-1A80-3EF9-135A-53F600052C8C}"/>
          </ac:spMkLst>
        </pc:spChg>
        <pc:spChg chg="add del mod ord">
          <ac:chgData name="vivek kasarla" userId="2a3701ed96da2fef" providerId="LiveId" clId="{CA24C9AB-2B9B-46F8-A94B-4F70D10AB455}" dt="2023-02-11T18:30:21.313" v="9345" actId="700"/>
          <ac:spMkLst>
            <pc:docMk/>
            <pc:sldMk cId="1321927140" sldId="284"/>
            <ac:spMk id="12" creationId="{B2AA736B-2667-6113-C1D6-62CF69B56A16}"/>
          </ac:spMkLst>
        </pc:spChg>
        <pc:cxnChg chg="add del">
          <ac:chgData name="vivek kasarla" userId="2a3701ed96da2fef" providerId="LiveId" clId="{CA24C9AB-2B9B-46F8-A94B-4F70D10AB455}" dt="2023-02-11T18:27:07.270" v="9332" actId="11529"/>
          <ac:cxnSpMkLst>
            <pc:docMk/>
            <pc:sldMk cId="1321927140" sldId="284"/>
            <ac:cxnSpMk id="5" creationId="{B0661845-9D1E-3FDA-76BA-13838B8BE624}"/>
          </ac:cxnSpMkLst>
        </pc:cxnChg>
      </pc:sldChg>
      <pc:sldChg chg="addSp delSp modSp new mod">
        <pc:chgData name="vivek kasarla" userId="2a3701ed96da2fef" providerId="LiveId" clId="{CA24C9AB-2B9B-46F8-A94B-4F70D10AB455}" dt="2023-02-12T13:40:24.316" v="10320" actId="14100"/>
        <pc:sldMkLst>
          <pc:docMk/>
          <pc:sldMk cId="1090208682" sldId="285"/>
        </pc:sldMkLst>
        <pc:spChg chg="add mod">
          <ac:chgData name="vivek kasarla" userId="2a3701ed96da2fef" providerId="LiveId" clId="{CA24C9AB-2B9B-46F8-A94B-4F70D10AB455}" dt="2023-02-12T13:37:24.736" v="10296"/>
          <ac:spMkLst>
            <pc:docMk/>
            <pc:sldMk cId="1090208682" sldId="285"/>
            <ac:spMk id="5" creationId="{C93FC840-2BA6-5E47-6F37-1F66D06D9E19}"/>
          </ac:spMkLst>
        </pc:spChg>
        <pc:spChg chg="add mod">
          <ac:chgData name="vivek kasarla" userId="2a3701ed96da2fef" providerId="LiveId" clId="{CA24C9AB-2B9B-46F8-A94B-4F70D10AB455}" dt="2023-02-12T13:35:52.697" v="10287" actId="1076"/>
          <ac:spMkLst>
            <pc:docMk/>
            <pc:sldMk cId="1090208682" sldId="285"/>
            <ac:spMk id="6" creationId="{222D249D-C7F3-6515-A52A-577BC970AB55}"/>
          </ac:spMkLst>
        </pc:spChg>
        <pc:spChg chg="add mod">
          <ac:chgData name="vivek kasarla" userId="2a3701ed96da2fef" providerId="LiveId" clId="{CA24C9AB-2B9B-46F8-A94B-4F70D10AB455}" dt="2023-02-12T13:39:22.858" v="10314" actId="21"/>
          <ac:spMkLst>
            <pc:docMk/>
            <pc:sldMk cId="1090208682" sldId="285"/>
            <ac:spMk id="7" creationId="{594BE2FC-7015-1176-0E60-F55587646CD3}"/>
          </ac:spMkLst>
        </pc:spChg>
        <pc:spChg chg="add mod">
          <ac:chgData name="vivek kasarla" userId="2a3701ed96da2fef" providerId="LiveId" clId="{CA24C9AB-2B9B-46F8-A94B-4F70D10AB455}" dt="2023-02-11T19:17:05.810" v="9766"/>
          <ac:spMkLst>
            <pc:docMk/>
            <pc:sldMk cId="1090208682" sldId="285"/>
            <ac:spMk id="8" creationId="{D3B0CE78-6B2C-139E-6334-FFBB9A4A0E66}"/>
          </ac:spMkLst>
        </pc:spChg>
        <pc:spChg chg="add mod">
          <ac:chgData name="vivek kasarla" userId="2a3701ed96da2fef" providerId="LiveId" clId="{CA24C9AB-2B9B-46F8-A94B-4F70D10AB455}" dt="2023-02-11T19:17:05.810" v="9766"/>
          <ac:spMkLst>
            <pc:docMk/>
            <pc:sldMk cId="1090208682" sldId="285"/>
            <ac:spMk id="9" creationId="{5E7E9679-6E64-DD04-1189-42E63E5920D1}"/>
          </ac:spMkLst>
        </pc:spChg>
        <pc:spChg chg="add mod">
          <ac:chgData name="vivek kasarla" userId="2a3701ed96da2fef" providerId="LiveId" clId="{CA24C9AB-2B9B-46F8-A94B-4F70D10AB455}" dt="2023-02-12T13:35:31.174" v="10286" actId="1076"/>
          <ac:spMkLst>
            <pc:docMk/>
            <pc:sldMk cId="1090208682" sldId="285"/>
            <ac:spMk id="10" creationId="{3C99D9C5-51BF-4CB7-A109-A2E652EA009C}"/>
          </ac:spMkLst>
        </pc:spChg>
        <pc:spChg chg="add del mod">
          <ac:chgData name="vivek kasarla" userId="2a3701ed96da2fef" providerId="LiveId" clId="{CA24C9AB-2B9B-46F8-A94B-4F70D10AB455}" dt="2023-02-12T13:38:58.943" v="10310" actId="767"/>
          <ac:spMkLst>
            <pc:docMk/>
            <pc:sldMk cId="1090208682" sldId="285"/>
            <ac:spMk id="11" creationId="{2B49F562-B1CC-9342-C0CA-6939180D65D7}"/>
          </ac:spMkLst>
        </pc:spChg>
        <pc:spChg chg="add mod">
          <ac:chgData name="vivek kasarla" userId="2a3701ed96da2fef" providerId="LiveId" clId="{CA24C9AB-2B9B-46F8-A94B-4F70D10AB455}" dt="2023-02-12T13:40:24.316" v="10320" actId="14100"/>
          <ac:spMkLst>
            <pc:docMk/>
            <pc:sldMk cId="1090208682" sldId="285"/>
            <ac:spMk id="12" creationId="{0CFB9A70-DF58-1C0B-355D-94DA12857CEB}"/>
          </ac:spMkLst>
        </pc:spChg>
        <pc:picChg chg="add mod">
          <ac:chgData name="vivek kasarla" userId="2a3701ed96da2fef" providerId="LiveId" clId="{CA24C9AB-2B9B-46F8-A94B-4F70D10AB455}" dt="2023-02-11T19:17:05.810" v="9766"/>
          <ac:picMkLst>
            <pc:docMk/>
            <pc:sldMk cId="1090208682" sldId="285"/>
            <ac:picMk id="4" creationId="{74ABC7D3-A503-C70D-B04B-28DA8A01EAB2}"/>
          </ac:picMkLst>
        </pc:picChg>
      </pc:sldChg>
      <pc:sldChg chg="addSp delSp modSp new mod modClrScheme chgLayout">
        <pc:chgData name="vivek kasarla" userId="2a3701ed96da2fef" providerId="LiveId" clId="{CA24C9AB-2B9B-46F8-A94B-4F70D10AB455}" dt="2023-02-12T13:47:40.333" v="10359" actId="1076"/>
        <pc:sldMkLst>
          <pc:docMk/>
          <pc:sldMk cId="1573317983" sldId="286"/>
        </pc:sldMkLst>
        <pc:spChg chg="add mod">
          <ac:chgData name="vivek kasarla" userId="2a3701ed96da2fef" providerId="LiveId" clId="{CA24C9AB-2B9B-46F8-A94B-4F70D10AB455}" dt="2023-02-12T13:47:40.333" v="10359" actId="1076"/>
          <ac:spMkLst>
            <pc:docMk/>
            <pc:sldMk cId="1573317983" sldId="286"/>
            <ac:spMk id="2" creationId="{A10A1CA7-0419-3A2A-8202-3DA16DA3D496}"/>
          </ac:spMkLst>
        </pc:spChg>
        <pc:spChg chg="add del mod">
          <ac:chgData name="vivek kasarla" userId="2a3701ed96da2fef" providerId="LiveId" clId="{CA24C9AB-2B9B-46F8-A94B-4F70D10AB455}" dt="2023-02-12T13:46:39.178" v="10339" actId="21"/>
          <ac:spMkLst>
            <pc:docMk/>
            <pc:sldMk cId="1573317983" sldId="286"/>
            <ac:spMk id="3" creationId="{4294B8A1-02DC-53D6-9526-C7C7F7EE06ED}"/>
          </ac:spMkLst>
        </pc:spChg>
        <pc:spChg chg="add del mod">
          <ac:chgData name="vivek kasarla" userId="2a3701ed96da2fef" providerId="LiveId" clId="{CA24C9AB-2B9B-46F8-A94B-4F70D10AB455}" dt="2023-02-12T13:46:57.822" v="10342" actId="478"/>
          <ac:spMkLst>
            <pc:docMk/>
            <pc:sldMk cId="1573317983" sldId="286"/>
            <ac:spMk id="5" creationId="{6DA5DB58-3F17-8C9A-2A27-612FF14D211B}"/>
          </ac:spMkLst>
        </pc:spChg>
      </pc:sldChg>
      <pc:sldMasterChg chg="setBg modSldLayout">
        <pc:chgData name="vivek kasarla" userId="2a3701ed96da2fef" providerId="LiveId" clId="{CA24C9AB-2B9B-46F8-A94B-4F70D10AB455}" dt="2023-02-03T18:51:45.949" v="5896"/>
        <pc:sldMasterMkLst>
          <pc:docMk/>
          <pc:sldMasterMk cId="3034982234" sldId="2147483746"/>
        </pc:sldMasterMkLst>
        <pc:sldLayoutChg chg="setBg">
          <pc:chgData name="vivek kasarla" userId="2a3701ed96da2fef" providerId="LiveId" clId="{CA24C9AB-2B9B-46F8-A94B-4F70D10AB455}" dt="2023-02-03T18:51:45.949" v="5896"/>
          <pc:sldLayoutMkLst>
            <pc:docMk/>
            <pc:sldMasterMk cId="3034982234" sldId="2147483746"/>
            <pc:sldLayoutMk cId="811860513" sldId="2147483732"/>
          </pc:sldLayoutMkLst>
        </pc:sldLayoutChg>
        <pc:sldLayoutChg chg="setBg">
          <pc:chgData name="vivek kasarla" userId="2a3701ed96da2fef" providerId="LiveId" clId="{CA24C9AB-2B9B-46F8-A94B-4F70D10AB455}" dt="2023-02-03T18:51:45.949" v="5896"/>
          <pc:sldLayoutMkLst>
            <pc:docMk/>
            <pc:sldMasterMk cId="3034982234" sldId="2147483746"/>
            <pc:sldLayoutMk cId="2001422672" sldId="2147483733"/>
          </pc:sldLayoutMkLst>
        </pc:sldLayoutChg>
        <pc:sldLayoutChg chg="setBg">
          <pc:chgData name="vivek kasarla" userId="2a3701ed96da2fef" providerId="LiveId" clId="{CA24C9AB-2B9B-46F8-A94B-4F70D10AB455}" dt="2023-02-03T18:51:45.949" v="5896"/>
          <pc:sldLayoutMkLst>
            <pc:docMk/>
            <pc:sldMasterMk cId="3034982234" sldId="2147483746"/>
            <pc:sldLayoutMk cId="1933282235" sldId="2147483734"/>
          </pc:sldLayoutMkLst>
        </pc:sldLayoutChg>
        <pc:sldLayoutChg chg="setBg">
          <pc:chgData name="vivek kasarla" userId="2a3701ed96da2fef" providerId="LiveId" clId="{CA24C9AB-2B9B-46F8-A94B-4F70D10AB455}" dt="2023-02-03T18:51:45.949" v="5896"/>
          <pc:sldLayoutMkLst>
            <pc:docMk/>
            <pc:sldMasterMk cId="3034982234" sldId="2147483746"/>
            <pc:sldLayoutMk cId="523267730" sldId="2147483735"/>
          </pc:sldLayoutMkLst>
        </pc:sldLayoutChg>
        <pc:sldLayoutChg chg="setBg">
          <pc:chgData name="vivek kasarla" userId="2a3701ed96da2fef" providerId="LiveId" clId="{CA24C9AB-2B9B-46F8-A94B-4F70D10AB455}" dt="2023-02-03T18:51:45.949" v="5896"/>
          <pc:sldLayoutMkLst>
            <pc:docMk/>
            <pc:sldMasterMk cId="3034982234" sldId="2147483746"/>
            <pc:sldLayoutMk cId="1672269861" sldId="2147483736"/>
          </pc:sldLayoutMkLst>
        </pc:sldLayoutChg>
        <pc:sldLayoutChg chg="setBg">
          <pc:chgData name="vivek kasarla" userId="2a3701ed96da2fef" providerId="LiveId" clId="{CA24C9AB-2B9B-46F8-A94B-4F70D10AB455}" dt="2023-02-03T18:51:45.949" v="5896"/>
          <pc:sldLayoutMkLst>
            <pc:docMk/>
            <pc:sldMasterMk cId="3034982234" sldId="2147483746"/>
            <pc:sldLayoutMk cId="761827292" sldId="2147483737"/>
          </pc:sldLayoutMkLst>
        </pc:sldLayoutChg>
        <pc:sldLayoutChg chg="setBg">
          <pc:chgData name="vivek kasarla" userId="2a3701ed96da2fef" providerId="LiveId" clId="{CA24C9AB-2B9B-46F8-A94B-4F70D10AB455}" dt="2023-02-03T18:51:45.949" v="5896"/>
          <pc:sldLayoutMkLst>
            <pc:docMk/>
            <pc:sldMasterMk cId="3034982234" sldId="2147483746"/>
            <pc:sldLayoutMk cId="3068194699" sldId="2147483738"/>
          </pc:sldLayoutMkLst>
        </pc:sldLayoutChg>
        <pc:sldLayoutChg chg="setBg">
          <pc:chgData name="vivek kasarla" userId="2a3701ed96da2fef" providerId="LiveId" clId="{CA24C9AB-2B9B-46F8-A94B-4F70D10AB455}" dt="2023-02-03T18:51:45.949" v="5896"/>
          <pc:sldLayoutMkLst>
            <pc:docMk/>
            <pc:sldMasterMk cId="3034982234" sldId="2147483746"/>
            <pc:sldLayoutMk cId="4256663047" sldId="2147483743"/>
          </pc:sldLayoutMkLst>
        </pc:sldLayoutChg>
        <pc:sldLayoutChg chg="setBg">
          <pc:chgData name="vivek kasarla" userId="2a3701ed96da2fef" providerId="LiveId" clId="{CA24C9AB-2B9B-46F8-A94B-4F70D10AB455}" dt="2023-02-03T18:51:45.949" v="5896"/>
          <pc:sldLayoutMkLst>
            <pc:docMk/>
            <pc:sldMasterMk cId="3034982234" sldId="2147483746"/>
            <pc:sldLayoutMk cId="3304162564" sldId="2147483747"/>
          </pc:sldLayoutMkLst>
        </pc:sldLayoutChg>
        <pc:sldLayoutChg chg="setBg">
          <pc:chgData name="vivek kasarla" userId="2a3701ed96da2fef" providerId="LiveId" clId="{CA24C9AB-2B9B-46F8-A94B-4F70D10AB455}" dt="2023-02-03T18:51:45.949" v="5896"/>
          <pc:sldLayoutMkLst>
            <pc:docMk/>
            <pc:sldMasterMk cId="3034982234" sldId="2147483746"/>
            <pc:sldLayoutMk cId="4258331492" sldId="2147483748"/>
          </pc:sldLayoutMkLst>
        </pc:sldLayoutChg>
        <pc:sldLayoutChg chg="setBg">
          <pc:chgData name="vivek kasarla" userId="2a3701ed96da2fef" providerId="LiveId" clId="{CA24C9AB-2B9B-46F8-A94B-4F70D10AB455}" dt="2023-02-03T18:51:45.949" v="5896"/>
          <pc:sldLayoutMkLst>
            <pc:docMk/>
            <pc:sldMasterMk cId="3034982234" sldId="2147483746"/>
            <pc:sldLayoutMk cId="892670607" sldId="2147483749"/>
          </pc:sldLayoutMkLst>
        </pc:sldLayoutChg>
      </pc:sldMasterChg>
      <pc:sldMasterChg chg="setBg modSldLayout">
        <pc:chgData name="vivek kasarla" userId="2a3701ed96da2fef" providerId="LiveId" clId="{CA24C9AB-2B9B-46F8-A94B-4F70D10AB455}" dt="2023-02-11T18:19:22.172" v="9200"/>
        <pc:sldMasterMkLst>
          <pc:docMk/>
          <pc:sldMasterMk cId="3690633407" sldId="2147483903"/>
        </pc:sldMasterMkLst>
        <pc:sldLayoutChg chg="setBg">
          <pc:chgData name="vivek kasarla" userId="2a3701ed96da2fef" providerId="LiveId" clId="{CA24C9AB-2B9B-46F8-A94B-4F70D10AB455}" dt="2023-02-11T18:19:22.172" v="9200"/>
          <pc:sldLayoutMkLst>
            <pc:docMk/>
            <pc:sldMasterMk cId="3690633407" sldId="2147483903"/>
            <pc:sldLayoutMk cId="4057593191" sldId="2147483904"/>
          </pc:sldLayoutMkLst>
        </pc:sldLayoutChg>
        <pc:sldLayoutChg chg="setBg">
          <pc:chgData name="vivek kasarla" userId="2a3701ed96da2fef" providerId="LiveId" clId="{CA24C9AB-2B9B-46F8-A94B-4F70D10AB455}" dt="2023-02-11T18:19:22.172" v="9200"/>
          <pc:sldLayoutMkLst>
            <pc:docMk/>
            <pc:sldMasterMk cId="3690633407" sldId="2147483903"/>
            <pc:sldLayoutMk cId="987937730" sldId="2147483905"/>
          </pc:sldLayoutMkLst>
        </pc:sldLayoutChg>
        <pc:sldLayoutChg chg="setBg">
          <pc:chgData name="vivek kasarla" userId="2a3701ed96da2fef" providerId="LiveId" clId="{CA24C9AB-2B9B-46F8-A94B-4F70D10AB455}" dt="2023-02-11T18:19:22.172" v="9200"/>
          <pc:sldLayoutMkLst>
            <pc:docMk/>
            <pc:sldMasterMk cId="3690633407" sldId="2147483903"/>
            <pc:sldLayoutMk cId="1764927186" sldId="2147483906"/>
          </pc:sldLayoutMkLst>
        </pc:sldLayoutChg>
        <pc:sldLayoutChg chg="setBg">
          <pc:chgData name="vivek kasarla" userId="2a3701ed96da2fef" providerId="LiveId" clId="{CA24C9AB-2B9B-46F8-A94B-4F70D10AB455}" dt="2023-02-11T18:19:22.172" v="9200"/>
          <pc:sldLayoutMkLst>
            <pc:docMk/>
            <pc:sldMasterMk cId="3690633407" sldId="2147483903"/>
            <pc:sldLayoutMk cId="228542087" sldId="2147483907"/>
          </pc:sldLayoutMkLst>
        </pc:sldLayoutChg>
        <pc:sldLayoutChg chg="setBg">
          <pc:chgData name="vivek kasarla" userId="2a3701ed96da2fef" providerId="LiveId" clId="{CA24C9AB-2B9B-46F8-A94B-4F70D10AB455}" dt="2023-02-11T18:19:22.172" v="9200"/>
          <pc:sldLayoutMkLst>
            <pc:docMk/>
            <pc:sldMasterMk cId="3690633407" sldId="2147483903"/>
            <pc:sldLayoutMk cId="4066595328" sldId="2147483908"/>
          </pc:sldLayoutMkLst>
        </pc:sldLayoutChg>
        <pc:sldLayoutChg chg="setBg">
          <pc:chgData name="vivek kasarla" userId="2a3701ed96da2fef" providerId="LiveId" clId="{CA24C9AB-2B9B-46F8-A94B-4F70D10AB455}" dt="2023-02-11T18:19:22.172" v="9200"/>
          <pc:sldLayoutMkLst>
            <pc:docMk/>
            <pc:sldMasterMk cId="3690633407" sldId="2147483903"/>
            <pc:sldLayoutMk cId="2889028824" sldId="2147483909"/>
          </pc:sldLayoutMkLst>
        </pc:sldLayoutChg>
        <pc:sldLayoutChg chg="setBg">
          <pc:chgData name="vivek kasarla" userId="2a3701ed96da2fef" providerId="LiveId" clId="{CA24C9AB-2B9B-46F8-A94B-4F70D10AB455}" dt="2023-02-11T18:19:22.172" v="9200"/>
          <pc:sldLayoutMkLst>
            <pc:docMk/>
            <pc:sldMasterMk cId="3690633407" sldId="2147483903"/>
            <pc:sldLayoutMk cId="2657862871" sldId="2147483910"/>
          </pc:sldLayoutMkLst>
        </pc:sldLayoutChg>
        <pc:sldLayoutChg chg="setBg">
          <pc:chgData name="vivek kasarla" userId="2a3701ed96da2fef" providerId="LiveId" clId="{CA24C9AB-2B9B-46F8-A94B-4F70D10AB455}" dt="2023-02-11T18:19:22.172" v="9200"/>
          <pc:sldLayoutMkLst>
            <pc:docMk/>
            <pc:sldMasterMk cId="3690633407" sldId="2147483903"/>
            <pc:sldLayoutMk cId="3311262905" sldId="2147483911"/>
          </pc:sldLayoutMkLst>
        </pc:sldLayoutChg>
        <pc:sldLayoutChg chg="delSp setBg">
          <pc:chgData name="vivek kasarla" userId="2a3701ed96da2fef" providerId="LiveId" clId="{CA24C9AB-2B9B-46F8-A94B-4F70D10AB455}" dt="2023-02-11T18:19:22.172" v="9200"/>
          <pc:sldLayoutMkLst>
            <pc:docMk/>
            <pc:sldMasterMk cId="3690633407" sldId="2147483903"/>
            <pc:sldLayoutMk cId="2104816186" sldId="2147483912"/>
          </pc:sldLayoutMkLst>
          <pc:grpChg chg="del">
            <ac:chgData name="vivek kasarla" userId="2a3701ed96da2fef" providerId="LiveId" clId="{CA24C9AB-2B9B-46F8-A94B-4F70D10AB455}" dt="2023-02-11T14:45:43.989" v="9082"/>
            <ac:grpSpMkLst>
              <pc:docMk/>
              <pc:sldMasterMk cId="3690633407" sldId="2147483903"/>
              <pc:sldLayoutMk cId="2104816186" sldId="2147483912"/>
              <ac:grpSpMk id="16" creationId="{00000000-0000-0000-0000-000000000000}"/>
            </ac:grpSpMkLst>
          </pc:grpChg>
        </pc:sldLayoutChg>
        <pc:sldLayoutChg chg="setBg">
          <pc:chgData name="vivek kasarla" userId="2a3701ed96da2fef" providerId="LiveId" clId="{CA24C9AB-2B9B-46F8-A94B-4F70D10AB455}" dt="2023-02-11T18:19:22.172" v="9200"/>
          <pc:sldLayoutMkLst>
            <pc:docMk/>
            <pc:sldMasterMk cId="3690633407" sldId="2147483903"/>
            <pc:sldLayoutMk cId="1744141340" sldId="2147483913"/>
          </pc:sldLayoutMkLst>
        </pc:sldLayoutChg>
        <pc:sldLayoutChg chg="setBg">
          <pc:chgData name="vivek kasarla" userId="2a3701ed96da2fef" providerId="LiveId" clId="{CA24C9AB-2B9B-46F8-A94B-4F70D10AB455}" dt="2023-02-11T18:19:22.172" v="9200"/>
          <pc:sldLayoutMkLst>
            <pc:docMk/>
            <pc:sldMasterMk cId="3690633407" sldId="2147483903"/>
            <pc:sldLayoutMk cId="732812770" sldId="214748391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0575931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414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281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9879377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2 Photo">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17649271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Photo">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85420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Photos">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40665953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Photo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28890288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 Photo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26578628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112629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4816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4000"/>
            <a:lum/>
          </a:blip>
          <a:srcRect/>
          <a:stretch>
            <a:fillRect t="-10000" b="-1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90633407"/>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 Id="rId5" Type="http://schemas.openxmlformats.org/officeDocument/2006/relationships/hyperlink" Target="mailto:vivekkasarla27@gmail.com"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g"/><Relationship Id="rId9"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www.outlookindia.com/" TargetMode="External"/><Relationship Id="rId2" Type="http://schemas.openxmlformats.org/officeDocument/2006/relationships/hyperlink" Target="https://www.travelandleisure.com/"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735277" y="963039"/>
            <a:ext cx="5381489" cy="3709700"/>
          </a:xfrm>
        </p:spPr>
        <p:txBody>
          <a:bodyPr>
            <a:normAutofit/>
          </a:bodyPr>
          <a:lstStyle/>
          <a:p>
            <a:pPr algn="ctr"/>
            <a:r>
              <a:rPr lang="en-US" sz="8000" dirty="0"/>
              <a:t>Project    Sky Asia tours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603132" y="5227215"/>
            <a:ext cx="5586317" cy="570470"/>
          </a:xfrm>
        </p:spPr>
        <p:txBody>
          <a:bodyPr>
            <a:normAutofit lnSpcReduction="10000"/>
          </a:bodyPr>
          <a:lstStyle/>
          <a:p>
            <a:r>
              <a:rPr lang="en-US" dirty="0">
                <a:solidFill>
                  <a:srgbClr val="353740"/>
                </a:solidFill>
                <a:latin typeface="ColfaxAI"/>
              </a:rPr>
              <a:t>“</a:t>
            </a:r>
            <a:r>
              <a:rPr lang="en-US" b="0" i="0" dirty="0">
                <a:solidFill>
                  <a:srgbClr val="353740"/>
                </a:solidFill>
                <a:effectLst/>
                <a:latin typeface="ColfaxAI"/>
              </a:rPr>
              <a:t>Explore the Unforgettable Adventures</a:t>
            </a:r>
            <a:r>
              <a:rPr lang="en-US" dirty="0">
                <a:solidFill>
                  <a:schemeClr val="tx1">
                    <a:lumMod val="85000"/>
                    <a:lumOff val="15000"/>
                  </a:schemeClr>
                </a:solidFill>
              </a:rPr>
              <a:t> in subcontinent” </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4" name="Picture 3">
            <a:extLst>
              <a:ext uri="{FF2B5EF4-FFF2-40B4-BE49-F238E27FC236}">
                <a16:creationId xmlns:a16="http://schemas.microsoft.com/office/drawing/2014/main" id="{0CA98CC8-2D76-A776-BF8D-E7B8EC449FD6}"/>
              </a:ext>
            </a:extLst>
          </p:cNvPr>
          <p:cNvPicPr>
            <a:picLocks noChangeAspect="1"/>
          </p:cNvPicPr>
          <p:nvPr/>
        </p:nvPicPr>
        <p:blipFill>
          <a:blip r:embed="rId3"/>
          <a:stretch>
            <a:fillRect/>
          </a:stretch>
        </p:blipFill>
        <p:spPr>
          <a:xfrm>
            <a:off x="0" y="-69151"/>
            <a:ext cx="12192000" cy="6857999"/>
          </a:xfrm>
          <a:prstGeom prst="rect">
            <a:avLst/>
          </a:prstGeom>
        </p:spPr>
      </p:pic>
      <p:sp>
        <p:nvSpPr>
          <p:cNvPr id="7" name="TextBox 6">
            <a:extLst>
              <a:ext uri="{FF2B5EF4-FFF2-40B4-BE49-F238E27FC236}">
                <a16:creationId xmlns:a16="http://schemas.microsoft.com/office/drawing/2014/main" id="{74EF92E5-13DD-904F-57F5-F35E963C021D}"/>
              </a:ext>
            </a:extLst>
          </p:cNvPr>
          <p:cNvSpPr txBox="1"/>
          <p:nvPr/>
        </p:nvSpPr>
        <p:spPr>
          <a:xfrm>
            <a:off x="6293796" y="3239311"/>
            <a:ext cx="4280170" cy="369332"/>
          </a:xfrm>
          <a:prstGeom prst="rect">
            <a:avLst/>
          </a:prstGeom>
          <a:noFill/>
        </p:spPr>
        <p:txBody>
          <a:bodyPr wrap="square" rtlCol="0">
            <a:spAutoFit/>
          </a:bodyPr>
          <a:lstStyle/>
          <a:p>
            <a:endParaRPr lang="en-US" dirty="0"/>
          </a:p>
        </p:txBody>
      </p:sp>
      <p:pic>
        <p:nvPicPr>
          <p:cNvPr id="10" name="Picture 9" descr="badge shape with mountains and trees">
            <a:extLst>
              <a:ext uri="{FF2B5EF4-FFF2-40B4-BE49-F238E27FC236}">
                <a16:creationId xmlns:a16="http://schemas.microsoft.com/office/drawing/2014/main" id="{D7F0F229-64B1-9149-812B-7A6199FF15B4}"/>
              </a:ext>
            </a:extLst>
          </p:cNvPr>
          <p:cNvPicPr>
            <a:picLocks noChangeAspect="1"/>
          </p:cNvPicPr>
          <p:nvPr/>
        </p:nvPicPr>
        <p:blipFill>
          <a:blip r:embed="rId4"/>
          <a:stretch>
            <a:fillRect/>
          </a:stretch>
        </p:blipFill>
        <p:spPr>
          <a:xfrm>
            <a:off x="5424333" y="2425711"/>
            <a:ext cx="6081589" cy="3675763"/>
          </a:xfrm>
          <a:prstGeom prst="rect">
            <a:avLst/>
          </a:prstGeom>
          <a:effectLst>
            <a:glow>
              <a:sysClr val="window" lastClr="FFFFFF">
                <a:alpha val="40000"/>
              </a:sys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009E5F05-23F8-B69E-31F3-2F88A71F8C8E}"/>
              </a:ext>
            </a:extLst>
          </p:cNvPr>
          <p:cNvSpPr txBox="1">
            <a:spLocks/>
          </p:cNvSpPr>
          <p:nvPr/>
        </p:nvSpPr>
        <p:spPr>
          <a:xfrm>
            <a:off x="6095999" y="3735421"/>
            <a:ext cx="4809839" cy="1203194"/>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0" normalizeH="0" baseline="0" noProof="0" dirty="0">
                <a:ln>
                  <a:noFill/>
                </a:ln>
                <a:solidFill>
                  <a:srgbClr val="DC9427">
                    <a:lumMod val="20000"/>
                    <a:lumOff val="80000"/>
                  </a:srgbClr>
                </a:solidFill>
                <a:effectLst/>
                <a:uLnTx/>
                <a:uFillTx/>
                <a:latin typeface="Rockwell Extra Bold"/>
                <a:ea typeface="+mn-ea"/>
                <a:cs typeface="+mn-cs"/>
              </a:rPr>
              <a:t>Project Sky Asia tours</a:t>
            </a:r>
          </a:p>
        </p:txBody>
      </p:sp>
      <p:sp>
        <p:nvSpPr>
          <p:cNvPr id="12" name="Text Placeholder 2">
            <a:extLst>
              <a:ext uri="{FF2B5EF4-FFF2-40B4-BE49-F238E27FC236}">
                <a16:creationId xmlns:a16="http://schemas.microsoft.com/office/drawing/2014/main" id="{506FAC23-16FE-E05F-57E3-85767FE07334}"/>
              </a:ext>
            </a:extLst>
          </p:cNvPr>
          <p:cNvSpPr txBox="1">
            <a:spLocks/>
          </p:cNvSpPr>
          <p:nvPr/>
        </p:nvSpPr>
        <p:spPr>
          <a:xfrm>
            <a:off x="6840305" y="4938614"/>
            <a:ext cx="3249643" cy="379110"/>
          </a:xfrm>
          <a:prstGeom prst="rect">
            <a:avLst/>
          </a:prstGeom>
        </p:spPr>
        <p:txBody>
          <a:bodyPr vert="horz" lIns="0" tIns="0" rIns="0" bIns="0" rtlCol="0">
            <a:noAutofit/>
          </a:bodyPr>
          <a:lstStyle>
            <a:lvl1pPr marL="228600" indent="-228600" algn="ctr" defTabSz="914400" rtl="0" eaLnBrk="1" latinLnBrk="0" hangingPunct="1">
              <a:lnSpc>
                <a:spcPct val="90000"/>
              </a:lnSpc>
              <a:spcBef>
                <a:spcPts val="1000"/>
              </a:spcBef>
              <a:buFont typeface="Arial" panose="020B0604020202020204" pitchFamily="34" charset="0"/>
              <a:buNone/>
              <a:defRPr sz="1400"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DC9427">
                    <a:lumMod val="20000"/>
                    <a:lumOff val="80000"/>
                  </a:srgbClr>
                </a:solidFill>
                <a:effectLst/>
                <a:uLnTx/>
                <a:uFillTx/>
                <a:latin typeface="Franklin Gothic Book"/>
                <a:ea typeface="+mn-ea"/>
                <a:cs typeface="+mn-cs"/>
              </a:rPr>
              <a:t>“Explore the Unforgettable Adventures in subcontinent” </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DC9427">
                  <a:lumMod val="20000"/>
                  <a:lumOff val="80000"/>
                </a:srgbClr>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id="{5565CBA3-CE67-E726-2244-3AD3D8191D80}"/>
              </a:ext>
            </a:extLst>
          </p:cNvPr>
          <p:cNvSpPr txBox="1"/>
          <p:nvPr/>
        </p:nvSpPr>
        <p:spPr>
          <a:xfrm>
            <a:off x="2281489" y="3021611"/>
            <a:ext cx="2453788" cy="1015663"/>
          </a:xfrm>
          <a:prstGeom prst="rect">
            <a:avLst/>
          </a:prstGeom>
          <a:noFill/>
        </p:spPr>
        <p:txBody>
          <a:bodyPr wrap="square" rtlCol="0">
            <a:spAutoFit/>
          </a:bodyPr>
          <a:lstStyle/>
          <a:p>
            <a:r>
              <a:rPr lang="en-US" sz="1400" dirty="0" err="1">
                <a:solidFill>
                  <a:srgbClr val="DC9427">
                    <a:lumMod val="20000"/>
                    <a:lumOff val="80000"/>
                  </a:srgbClr>
                </a:solidFill>
                <a:latin typeface="Franklin Gothic Book"/>
              </a:rPr>
              <a:t>Vivekanada</a:t>
            </a:r>
            <a:r>
              <a:rPr lang="en-US" sz="1400" dirty="0">
                <a:solidFill>
                  <a:srgbClr val="DC9427">
                    <a:lumMod val="20000"/>
                    <a:lumOff val="80000"/>
                  </a:srgbClr>
                </a:solidFill>
                <a:latin typeface="Franklin Gothic Book"/>
              </a:rPr>
              <a:t> chary kasarla</a:t>
            </a:r>
          </a:p>
          <a:p>
            <a:r>
              <a:rPr lang="en-US" sz="1400" dirty="0">
                <a:solidFill>
                  <a:srgbClr val="DC9427">
                    <a:lumMod val="20000"/>
                    <a:lumOff val="80000"/>
                  </a:srgbClr>
                </a:solidFill>
                <a:latin typeface="Franklin Gothic Book"/>
                <a:hlinkClick r:id="rId5"/>
              </a:rPr>
              <a:t>vivekkasarla27@gmail.com</a:t>
            </a:r>
            <a:endParaRPr lang="en-US" sz="1400" dirty="0">
              <a:solidFill>
                <a:srgbClr val="DC9427">
                  <a:lumMod val="20000"/>
                  <a:lumOff val="80000"/>
                </a:srgbClr>
              </a:solidFill>
              <a:latin typeface="Franklin Gothic Book"/>
            </a:endParaRPr>
          </a:p>
          <a:p>
            <a:r>
              <a:rPr lang="en-US" sz="1400" dirty="0">
                <a:solidFill>
                  <a:srgbClr val="DC9427">
                    <a:lumMod val="20000"/>
                    <a:lumOff val="80000"/>
                  </a:srgbClr>
                </a:solidFill>
                <a:latin typeface="Franklin Gothic Book"/>
              </a:rPr>
              <a:t>8686018397</a:t>
            </a:r>
          </a:p>
          <a:p>
            <a:r>
              <a:rPr lang="en-US" dirty="0"/>
              <a:t> </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87237C-AAF3-75A1-C655-BDB455AD25B8}"/>
              </a:ext>
            </a:extLst>
          </p:cNvPr>
          <p:cNvSpPr>
            <a:spLocks noGrp="1"/>
          </p:cNvSpPr>
          <p:nvPr>
            <p:ph type="title"/>
          </p:nvPr>
        </p:nvSpPr>
        <p:spPr/>
        <p:txBody>
          <a:bodyPr/>
          <a:lstStyle/>
          <a:p>
            <a:pPr algn="ctr"/>
            <a:r>
              <a:rPr lang="en-US" dirty="0"/>
              <a:t>URL’s Design</a:t>
            </a:r>
          </a:p>
        </p:txBody>
      </p:sp>
      <p:sp>
        <p:nvSpPr>
          <p:cNvPr id="3" name="Content Placeholder 2">
            <a:extLst>
              <a:ext uri="{FF2B5EF4-FFF2-40B4-BE49-F238E27FC236}">
                <a16:creationId xmlns:a16="http://schemas.microsoft.com/office/drawing/2014/main" id="{A7009343-E9E0-6C94-307D-21E588570389}"/>
              </a:ext>
            </a:extLst>
          </p:cNvPr>
          <p:cNvSpPr>
            <a:spLocks noGrp="1"/>
          </p:cNvSpPr>
          <p:nvPr>
            <p:ph idx="1"/>
          </p:nvPr>
        </p:nvSpPr>
        <p:spPr>
          <a:xfrm>
            <a:off x="1797664" y="1041909"/>
            <a:ext cx="8596668" cy="3880773"/>
          </a:xfrm>
        </p:spPr>
        <p:txBody>
          <a:bodyPr>
            <a:normAutofit/>
          </a:bodyPr>
          <a:lstStyle/>
          <a:p>
            <a:pPr marL="0" indent="0">
              <a:buNone/>
            </a:pPr>
            <a:r>
              <a:rPr lang="en-US" sz="1600" b="1" u="sng" dirty="0"/>
              <a:t>Short tail URL’s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https://www.skyasiatours.com/trip-planner</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https://www.skyasiatours.com/packages/honeymoon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https://www.skyasiatours.com/packages/pilgrimage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https://www.skyasiatours.com/packages/luxury-travel</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https://www.skyasiatours.com/hotel/goa/marriott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https://www.skyasiatours.com/packages/Bharath-darshan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https://www.skyasiatours.com/packages/Road-trip</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https://www.skyasiatours.com/Resorts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https://www.skyasiatours.com/packages/heritage travel</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https://www.skyasiatours.com/packages/adventure trip</a:t>
            </a:r>
          </a:p>
          <a:p>
            <a:pPr marL="0" indent="0">
              <a:buNone/>
            </a:pPr>
            <a:endParaRPr lang="en-US" sz="1400" dirty="0"/>
          </a:p>
        </p:txBody>
      </p:sp>
    </p:spTree>
    <p:extLst>
      <p:ext uri="{BB962C8B-B14F-4D97-AF65-F5344CB8AC3E}">
        <p14:creationId xmlns:p14="http://schemas.microsoft.com/office/powerpoint/2010/main" val="2605869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0BA464A-599F-EC74-910D-B6E65379CDAB}"/>
              </a:ext>
            </a:extLst>
          </p:cNvPr>
          <p:cNvSpPr>
            <a:spLocks noGrp="1"/>
          </p:cNvSpPr>
          <p:nvPr>
            <p:ph idx="4294967295"/>
          </p:nvPr>
        </p:nvSpPr>
        <p:spPr>
          <a:xfrm>
            <a:off x="1066800" y="1451245"/>
            <a:ext cx="10058400" cy="3762375"/>
          </a:xfrm>
        </p:spPr>
        <p:txBody>
          <a:bodyPr>
            <a:noAutofit/>
          </a:bodyPr>
          <a:lstStyle/>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https://www.skyasiatours.com/tour-guide/places-to-visit-in-India/jan</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https://www.skyasiatours.com/tour-guide/places-to-visit-in-India/spring</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https://www.skyasiatours.com/tour-guide/Discover-India/panjab</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https://www.skyasiatours.com/tour-guide/wild-life</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https://www.skyasiatours.com/packages/solo-trip-in-India </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 packages/destination-wedding</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https://www.skyasiatours.com/tour-guide/chota-char-dham</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https://www.skyasiatours.com/tour-guide/india/holiday-destinations</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https://www.skyasiatours.com/tour-guide/india/honeymoon-destinations</a:t>
            </a:r>
          </a:p>
          <a:p>
            <a:pPr>
              <a:spcBef>
                <a:spcPts val="1000"/>
              </a:spcBef>
              <a:buFont typeface="Arial" panose="020B0604020202020204" pitchFamily="34" charset="0"/>
              <a:buChar char="•"/>
            </a:pPr>
            <a:r>
              <a:rPr lang="en-US" sz="1400" dirty="0">
                <a:latin typeface="Arial" panose="020B0604020202020204" pitchFamily="34" charset="0"/>
                <a:cs typeface="Arial" panose="020B0604020202020204" pitchFamily="34" charset="0"/>
              </a:rPr>
              <a:t>https://www.skyasiatours.com/tour-guide/ places-to-visit-in-India/historical</a:t>
            </a:r>
          </a:p>
          <a:p>
            <a:pP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B2D96CC-BC17-4B71-32A3-7A23503EAAD0}"/>
              </a:ext>
            </a:extLst>
          </p:cNvPr>
          <p:cNvSpPr txBox="1"/>
          <p:nvPr/>
        </p:nvSpPr>
        <p:spPr>
          <a:xfrm>
            <a:off x="1449421" y="768485"/>
            <a:ext cx="3501958" cy="369332"/>
          </a:xfrm>
          <a:prstGeom prst="rect">
            <a:avLst/>
          </a:prstGeom>
          <a:noFill/>
        </p:spPr>
        <p:txBody>
          <a:bodyPr wrap="square" rtlCol="0">
            <a:spAutoFit/>
          </a:bodyPr>
          <a:lstStyle/>
          <a:p>
            <a:r>
              <a:rPr lang="en-US" b="1" u="sng" dirty="0"/>
              <a:t>LONG-TAIL-KEYWORD-URL’s</a:t>
            </a:r>
          </a:p>
        </p:txBody>
      </p:sp>
      <p:sp>
        <p:nvSpPr>
          <p:cNvPr id="2" name="TextBox 1">
            <a:extLst>
              <a:ext uri="{FF2B5EF4-FFF2-40B4-BE49-F238E27FC236}">
                <a16:creationId xmlns:a16="http://schemas.microsoft.com/office/drawing/2014/main" id="{EFDBF924-4DE8-E1C7-6C08-27C8FBCE3B47}"/>
              </a:ext>
            </a:extLst>
          </p:cNvPr>
          <p:cNvSpPr txBox="1"/>
          <p:nvPr/>
        </p:nvSpPr>
        <p:spPr>
          <a:xfrm>
            <a:off x="7607030" y="2169268"/>
            <a:ext cx="3229583" cy="1477328"/>
          </a:xfrm>
          <a:prstGeom prst="rect">
            <a:avLst/>
          </a:prstGeom>
          <a:noFill/>
        </p:spPr>
        <p:txBody>
          <a:bodyPr wrap="square" rtlCol="0">
            <a:spAutoFit/>
          </a:bodyPr>
          <a:lstStyle/>
          <a:p>
            <a:r>
              <a:rPr lang="en-US" dirty="0">
                <a:latin typeface="Bahnschrift Light" panose="020B0502040204020203" pitchFamily="34" charset="0"/>
              </a:rPr>
              <a:t>“</a:t>
            </a:r>
            <a:r>
              <a:rPr lang="en-US" i="1" dirty="0">
                <a:latin typeface="Bahnschrift Light" panose="020B0502040204020203" pitchFamily="34" charset="0"/>
              </a:rPr>
              <a:t>here travel guide mainly serve as our blog page which helps people to know  more about places they are going to visit”</a:t>
            </a:r>
            <a:endParaRPr lang="en-US" dirty="0">
              <a:latin typeface="Bahnschrift Light" panose="020B0502040204020203" pitchFamily="34" charset="0"/>
            </a:endParaRPr>
          </a:p>
        </p:txBody>
      </p:sp>
    </p:spTree>
    <p:extLst>
      <p:ext uri="{BB962C8B-B14F-4D97-AF65-F5344CB8AC3E}">
        <p14:creationId xmlns:p14="http://schemas.microsoft.com/office/powerpoint/2010/main" val="256862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6AB8-84EB-D6E4-6C19-EEB1A17ABED9}"/>
              </a:ext>
            </a:extLst>
          </p:cNvPr>
          <p:cNvSpPr>
            <a:spLocks noGrp="1"/>
          </p:cNvSpPr>
          <p:nvPr>
            <p:ph type="title"/>
          </p:nvPr>
        </p:nvSpPr>
        <p:spPr/>
        <p:txBody>
          <a:bodyPr/>
          <a:lstStyle/>
          <a:p>
            <a:pPr algn="ctr"/>
            <a:r>
              <a:rPr lang="en-US" dirty="0"/>
              <a:t>Meta title and description</a:t>
            </a:r>
          </a:p>
        </p:txBody>
      </p:sp>
      <p:sp>
        <p:nvSpPr>
          <p:cNvPr id="3" name="Content Placeholder 2">
            <a:extLst>
              <a:ext uri="{FF2B5EF4-FFF2-40B4-BE49-F238E27FC236}">
                <a16:creationId xmlns:a16="http://schemas.microsoft.com/office/drawing/2014/main" id="{978CA3E8-5E3E-E4A0-2FB9-7646C43F06FD}"/>
              </a:ext>
            </a:extLst>
          </p:cNvPr>
          <p:cNvSpPr>
            <a:spLocks noGrp="1"/>
          </p:cNvSpPr>
          <p:nvPr>
            <p:ph idx="1"/>
          </p:nvPr>
        </p:nvSpPr>
        <p:spPr>
          <a:xfrm>
            <a:off x="1066798" y="1709367"/>
            <a:ext cx="10058400" cy="4224505"/>
          </a:xfrm>
        </p:spPr>
        <p:txBody>
          <a:bodyPr>
            <a:normAutofit/>
          </a:bodyPr>
          <a:lstStyle/>
          <a:p>
            <a:pPr marL="0" indent="0">
              <a:spcBef>
                <a:spcPts val="300"/>
              </a:spcBef>
              <a:buNone/>
            </a:pPr>
            <a:r>
              <a:rPr lang="en-US" sz="1600" b="1" u="sng" dirty="0">
                <a:latin typeface="Arial" panose="020B0604020202020204" pitchFamily="34" charset="0"/>
                <a:cs typeface="Arial" panose="020B0604020202020204" pitchFamily="34" charset="0"/>
              </a:rPr>
              <a:t>Short-tail URL’s</a:t>
            </a:r>
          </a:p>
          <a:p>
            <a:pPr marL="0" indent="0">
              <a:spcBef>
                <a:spcPts val="300"/>
              </a:spcBef>
              <a:buNone/>
            </a:pPr>
            <a:endParaRPr lang="en-US" sz="1600" b="1" u="sng" dirty="0">
              <a:latin typeface="Arial" panose="020B0604020202020204" pitchFamily="34" charset="0"/>
              <a:cs typeface="Arial" panose="020B0604020202020204" pitchFamily="34" charset="0"/>
            </a:endParaRPr>
          </a:p>
          <a:p>
            <a:pPr marL="0" indent="0">
              <a:spcBef>
                <a:spcPts val="300"/>
              </a:spcBef>
              <a:buNone/>
            </a:pPr>
            <a:r>
              <a:rPr lang="en-US" sz="1400" b="1" dirty="0">
                <a:latin typeface="Arial" panose="020B0604020202020204" pitchFamily="34" charset="0"/>
                <a:cs typeface="Arial" panose="020B0604020202020204" pitchFamily="34" charset="0"/>
              </a:rPr>
              <a:t>1. Make Your Trip Memorable \trip planner- sky Asia tours</a:t>
            </a:r>
          </a:p>
          <a:p>
            <a:pPr marL="0" indent="0">
              <a:spcBef>
                <a:spcPts val="300"/>
              </a:spcBef>
              <a:buNone/>
            </a:pPr>
            <a:r>
              <a:rPr lang="en-US" sz="1400" dirty="0">
                <a:latin typeface="Arial" panose="020B0604020202020204" pitchFamily="34" charset="0"/>
                <a:cs typeface="Arial" panose="020B0604020202020204" pitchFamily="34" charset="0"/>
              </a:rPr>
              <a:t>Plan your dream Indian subcontinent vacation with Sky Asia Tours. Our trip planner helps you find the best packages and experiences for your trip.</a:t>
            </a:r>
          </a:p>
          <a:p>
            <a:pPr marL="0" indent="0">
              <a:spcBef>
                <a:spcPts val="300"/>
              </a:spcBef>
              <a:buNone/>
            </a:pPr>
            <a:r>
              <a:rPr lang="en-US" sz="1400" b="1" dirty="0">
                <a:latin typeface="Arial" panose="020B0604020202020204" pitchFamily="34" charset="0"/>
                <a:cs typeface="Arial" panose="020B0604020202020204" pitchFamily="34" charset="0"/>
              </a:rPr>
              <a:t>2. Explore Honeymoon Packages with us- Sky Asia Tours</a:t>
            </a:r>
          </a:p>
          <a:p>
            <a:pPr marL="0" indent="0">
              <a:spcBef>
                <a:spcPts val="300"/>
              </a:spcBef>
              <a:buNone/>
            </a:pPr>
            <a:r>
              <a:rPr lang="en-US" sz="1400" dirty="0">
                <a:latin typeface="Arial" panose="020B0604020202020204" pitchFamily="34" charset="0"/>
                <a:cs typeface="Arial" panose="020B0604020202020204" pitchFamily="34" charset="0"/>
              </a:rPr>
              <a:t>Celebrate your special day with a romantic honeymoon in India, Nepal, Bhutan, and other countries in the subcontinent. Check out Sky Asia Tours' honeymoon packages.</a:t>
            </a:r>
          </a:p>
          <a:p>
            <a:pPr marL="0" indent="0">
              <a:spcBef>
                <a:spcPts val="300"/>
              </a:spcBef>
              <a:buNone/>
            </a:pPr>
            <a:r>
              <a:rPr lang="en-US" sz="1400" b="1" dirty="0">
                <a:latin typeface="Arial" panose="020B0604020202020204" pitchFamily="34" charset="0"/>
                <a:cs typeface="Arial" panose="020B0604020202020204" pitchFamily="34" charset="0"/>
              </a:rPr>
              <a:t> 3. Explore Pilgrimage- sky Asia tours</a:t>
            </a:r>
          </a:p>
          <a:p>
            <a:pPr marL="0" indent="0">
              <a:spcBef>
                <a:spcPts val="300"/>
              </a:spcBef>
              <a:buNone/>
            </a:pPr>
            <a:r>
              <a:rPr lang="en-US" sz="1400" dirty="0">
                <a:latin typeface="Arial" panose="020B0604020202020204" pitchFamily="34" charset="0"/>
                <a:cs typeface="Arial" panose="020B0604020202020204" pitchFamily="34" charset="0"/>
              </a:rPr>
              <a:t>Find spiritual fulfillment in the subcontinent with Sky Asia Tours' pilgrimage packages. Explore the ancient temples and sacred sites of India</a:t>
            </a:r>
            <a:endParaRPr lang="en-US" sz="1400" b="1" dirty="0">
              <a:latin typeface="Arial" panose="020B0604020202020204" pitchFamily="34" charset="0"/>
              <a:cs typeface="Arial" panose="020B0604020202020204" pitchFamily="34" charset="0"/>
            </a:endParaRPr>
          </a:p>
          <a:p>
            <a:pPr marL="0" indent="0">
              <a:spcBef>
                <a:spcPts val="300"/>
              </a:spcBef>
              <a:buNone/>
            </a:pPr>
            <a:r>
              <a:rPr lang="en-US" sz="1400" b="1" dirty="0">
                <a:latin typeface="Arial" panose="020B0604020202020204" pitchFamily="34" charset="0"/>
                <a:cs typeface="Arial" panose="020B0604020202020204" pitchFamily="34" charset="0"/>
              </a:rPr>
              <a:t>4. Enjoy Luxury Travel with Sky Asia Tours</a:t>
            </a:r>
          </a:p>
          <a:p>
            <a:pPr marL="0" indent="0">
              <a:spcBef>
                <a:spcPts val="300"/>
              </a:spcBef>
              <a:buNone/>
            </a:pPr>
            <a:r>
              <a:rPr lang="en-US" sz="1400" dirty="0">
                <a:latin typeface="Arial" panose="020B0604020202020204" pitchFamily="34" charset="0"/>
                <a:cs typeface="Arial" panose="020B0604020202020204" pitchFamily="34" charset="0"/>
              </a:rPr>
              <a:t>Enjoy a luxurious trip to India, Nepal, Bhutan, and other countries in the subcontinent with Sky Asia Tours' luxury travel packages.</a:t>
            </a:r>
          </a:p>
          <a:p>
            <a:pPr marL="0" indent="0">
              <a:spcBef>
                <a:spcPts val="300"/>
              </a:spcBef>
              <a:buNone/>
            </a:pPr>
            <a:r>
              <a:rPr lang="en-US" sz="1400" b="1" dirty="0">
                <a:latin typeface="Arial" panose="020B0604020202020204" pitchFamily="34" charset="0"/>
                <a:cs typeface="Arial" panose="020B0604020202020204" pitchFamily="34" charset="0"/>
              </a:rPr>
              <a:t>5. enjoy the fine hospitality at your destination- Sky Asia Tours</a:t>
            </a:r>
          </a:p>
          <a:p>
            <a:pPr marL="0" indent="0">
              <a:spcBef>
                <a:spcPts val="300"/>
              </a:spcBef>
              <a:buNone/>
            </a:pPr>
            <a:r>
              <a:rPr lang="en-US" sz="1400" dirty="0">
                <a:latin typeface="Arial" panose="020B0604020202020204" pitchFamily="34" charset="0"/>
                <a:cs typeface="Arial" panose="020B0604020202020204" pitchFamily="34" charset="0"/>
              </a:rPr>
              <a:t>Relax in the beautiful beachfront of Goa with Sky Asia Tours' Marriott hotels. Enjoy the best of both worlds with luxury and comfort. </a:t>
            </a:r>
          </a:p>
          <a:p>
            <a:pPr marL="0" indent="0">
              <a:spcBef>
                <a:spcPts val="300"/>
              </a:spcBef>
              <a:buNone/>
            </a:pPr>
            <a:endParaRPr lang="en-US" sz="1400" dirty="0">
              <a:latin typeface="Arial" panose="020B0604020202020204" pitchFamily="34" charset="0"/>
              <a:cs typeface="Arial" panose="020B0604020202020204" pitchFamily="34" charset="0"/>
            </a:endParaRPr>
          </a:p>
          <a:p>
            <a:pPr marL="0" indent="0">
              <a:spcBef>
                <a:spcPts val="300"/>
              </a:spcBef>
              <a:buNone/>
            </a:pPr>
            <a:endParaRPr lang="en-US" sz="1400" b="1" dirty="0">
              <a:latin typeface="Arial" panose="020B0604020202020204" pitchFamily="34" charset="0"/>
              <a:cs typeface="Arial" panose="020B0604020202020204" pitchFamily="34" charset="0"/>
            </a:endParaRPr>
          </a:p>
          <a:p>
            <a:pPr marL="0" indent="0">
              <a:spcBef>
                <a:spcPts val="300"/>
              </a:spcBef>
              <a:buNone/>
            </a:pPr>
            <a:endParaRPr lang="en-US" sz="1400" dirty="0">
              <a:latin typeface="Arial" panose="020B0604020202020204" pitchFamily="34" charset="0"/>
              <a:cs typeface="Arial" panose="020B0604020202020204" pitchFamily="34" charset="0"/>
            </a:endParaRPr>
          </a:p>
          <a:p>
            <a:pPr marL="0" indent="0">
              <a:spcBef>
                <a:spcPts val="300"/>
              </a:spcBef>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487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CA3E8-5E3E-E4A0-2FB9-7646C43F06FD}"/>
              </a:ext>
            </a:extLst>
          </p:cNvPr>
          <p:cNvSpPr>
            <a:spLocks noGrp="1"/>
          </p:cNvSpPr>
          <p:nvPr>
            <p:ph idx="4294967295"/>
          </p:nvPr>
        </p:nvSpPr>
        <p:spPr>
          <a:xfrm>
            <a:off x="1066800" y="873362"/>
            <a:ext cx="10058400" cy="4224337"/>
          </a:xfrm>
        </p:spPr>
        <p:txBody>
          <a:bodyPr>
            <a:normAutofit/>
          </a:bodyPr>
          <a:lstStyle/>
          <a:p>
            <a:pPr marL="0" indent="0">
              <a:spcBef>
                <a:spcPts val="300"/>
              </a:spcBef>
              <a:buNone/>
            </a:pPr>
            <a:r>
              <a:rPr lang="en-US" sz="1400" b="1" dirty="0">
                <a:latin typeface="Arial" panose="020B0604020202020204" pitchFamily="34" charset="0"/>
                <a:cs typeface="Arial" panose="020B0604020202020204" pitchFamily="34" charset="0"/>
              </a:rPr>
              <a:t>6. Experience Bharath Darshan with Sky Asia Tours </a:t>
            </a:r>
          </a:p>
          <a:p>
            <a:pPr>
              <a:spcBef>
                <a:spcPts val="300"/>
              </a:spcBef>
              <a:buFont typeface="Arial" panose="020B0604020202020204" pitchFamily="34" charset="0"/>
              <a:buChar char="•"/>
            </a:pPr>
            <a:r>
              <a:rPr lang="en-US" sz="1400" dirty="0">
                <a:latin typeface="Arial" panose="020B0604020202020204" pitchFamily="34" charset="0"/>
                <a:cs typeface="Arial" panose="020B0604020202020204" pitchFamily="34" charset="0"/>
              </a:rPr>
              <a:t>visit India's most famous tourist attractions with Sky Asia Tours' Bharath Darshan packages. Explore the country's rich culture and traditions.</a:t>
            </a:r>
          </a:p>
          <a:p>
            <a:pPr marL="0" indent="0">
              <a:spcBef>
                <a:spcPts val="300"/>
              </a:spcBef>
              <a:buNone/>
            </a:pPr>
            <a:r>
              <a:rPr lang="en-US" sz="1400" b="1" dirty="0">
                <a:latin typeface="Arial" panose="020B0604020202020204" pitchFamily="34" charset="0"/>
                <a:cs typeface="Arial" panose="020B0604020202020204" pitchFamily="34" charset="0"/>
              </a:rPr>
              <a:t>7. Road Trip Packages - Sky Asia Tours</a:t>
            </a:r>
          </a:p>
          <a:p>
            <a:pPr>
              <a:spcBef>
                <a:spcPts val="300"/>
              </a:spcBef>
              <a:buFont typeface="Arial" panose="020B0604020202020204" pitchFamily="34" charset="0"/>
              <a:buChar char="•"/>
            </a:pPr>
            <a:r>
              <a:rPr lang="en-US" sz="1400" dirty="0">
                <a:latin typeface="Arial" panose="020B0604020202020204" pitchFamily="34" charset="0"/>
                <a:cs typeface="Arial" panose="020B0604020202020204" pitchFamily="34" charset="0"/>
              </a:rPr>
              <a:t>Take a thrilling road trip </a:t>
            </a:r>
            <a:r>
              <a:rPr lang="en-US" sz="1200" dirty="0">
                <a:latin typeface="Arial" panose="020B0604020202020204" pitchFamily="34" charset="0"/>
                <a:cs typeface="Arial" panose="020B0604020202020204" pitchFamily="34" charset="0"/>
              </a:rPr>
              <a:t>across</a:t>
            </a:r>
            <a:r>
              <a:rPr lang="en-US" sz="1400" dirty="0">
                <a:latin typeface="Arial" panose="020B0604020202020204" pitchFamily="34" charset="0"/>
                <a:cs typeface="Arial" panose="020B0604020202020204" pitchFamily="34" charset="0"/>
              </a:rPr>
              <a:t> India and its neighboring countries with Sky Asia Tours' road trip packages. Enjoy unforgettable experiences</a:t>
            </a:r>
            <a:r>
              <a:rPr lang="en-US" sz="1400" b="1" dirty="0">
                <a:latin typeface="Arial" panose="020B0604020202020204" pitchFamily="34" charset="0"/>
                <a:cs typeface="Arial" panose="020B0604020202020204" pitchFamily="34" charset="0"/>
              </a:rPr>
              <a:t>.</a:t>
            </a:r>
          </a:p>
          <a:p>
            <a:pPr marL="0" indent="0">
              <a:spcBef>
                <a:spcPts val="300"/>
              </a:spcBef>
              <a:buNone/>
            </a:pPr>
            <a:r>
              <a:rPr lang="en-US" sz="1400" b="1" dirty="0">
                <a:latin typeface="Arial" panose="020B0604020202020204" pitchFamily="34" charset="0"/>
                <a:cs typeface="Arial" panose="020B0604020202020204" pitchFamily="34" charset="0"/>
              </a:rPr>
              <a:t>8. Explore top Resorts with Sky Asia Tours</a:t>
            </a:r>
          </a:p>
          <a:p>
            <a:pPr>
              <a:spcBef>
                <a:spcPts val="300"/>
              </a:spcBef>
              <a:buFont typeface="Arial" panose="020B0604020202020204" pitchFamily="34" charset="0"/>
              <a:buChar char="•"/>
            </a:pPr>
            <a:r>
              <a:rPr lang="en-US" sz="1400" dirty="0">
                <a:latin typeface="Arial" panose="020B0604020202020204" pitchFamily="34" charset="0"/>
                <a:cs typeface="Arial" panose="020B0604020202020204" pitchFamily="34" charset="0"/>
              </a:rPr>
              <a:t>Find the perfect place to relax and unwind in the subcontinent with Sky Asia Tours' resorts. Enjoy all the luxury and comfort that you deserve.</a:t>
            </a:r>
          </a:p>
          <a:p>
            <a:pPr marL="0" indent="0">
              <a:spcBef>
                <a:spcPts val="300"/>
              </a:spcBef>
              <a:buNone/>
            </a:pPr>
            <a:r>
              <a:rPr lang="en-US" sz="1400" b="1" dirty="0">
                <a:latin typeface="Arial" panose="020B0604020202020204" pitchFamily="34" charset="0"/>
                <a:cs typeface="Arial" panose="020B0604020202020204" pitchFamily="34" charset="0"/>
              </a:rPr>
              <a:t>9. Discover India's rich heritage- Sky Asia Tours</a:t>
            </a:r>
          </a:p>
          <a:p>
            <a:pPr>
              <a:spcBef>
                <a:spcPts val="300"/>
              </a:spcBef>
              <a:buFont typeface="Arial" panose="020B0604020202020204" pitchFamily="34" charset="0"/>
              <a:buChar char="•"/>
            </a:pPr>
            <a:r>
              <a:rPr lang="en-US" sz="1400" dirty="0">
                <a:latin typeface="Arial" panose="020B0604020202020204" pitchFamily="34" charset="0"/>
                <a:cs typeface="Arial" panose="020B0604020202020204" pitchFamily="34" charset="0"/>
              </a:rPr>
              <a:t>Discover India's rich heritage with Sky Asia Tours' heritage travel packages. Explore the country's ancient monuments, temples, and architecture.</a:t>
            </a:r>
          </a:p>
          <a:p>
            <a:pPr marL="0" indent="0">
              <a:spcBef>
                <a:spcPts val="300"/>
              </a:spcBef>
              <a:buNone/>
            </a:pPr>
            <a:r>
              <a:rPr lang="en-US" sz="1400" b="1" dirty="0">
                <a:latin typeface="Arial" panose="020B0604020202020204" pitchFamily="34" charset="0"/>
                <a:cs typeface="Arial" panose="020B0604020202020204" pitchFamily="34" charset="0"/>
              </a:rPr>
              <a:t>10. Add adventure to your life with sky Asia tours</a:t>
            </a:r>
          </a:p>
          <a:p>
            <a:pPr>
              <a:spcBef>
                <a:spcPts val="300"/>
              </a:spcBef>
              <a:buFont typeface="Arial" panose="020B0604020202020204" pitchFamily="34" charset="0"/>
              <a:buChar char="•"/>
            </a:pPr>
            <a:r>
              <a:rPr lang="en-US" sz="1400" dirty="0">
                <a:latin typeface="Arial" panose="020B0604020202020204" pitchFamily="34" charset="0"/>
                <a:cs typeface="Arial" panose="020B0604020202020204" pitchFamily="34" charset="0"/>
              </a:rPr>
              <a:t>Go on an exciting adventure through India and its neighboring countries with Sky Asia Tours' adventure trip packages. Experience the best of the subcontinent.</a:t>
            </a:r>
          </a:p>
          <a:p>
            <a:pPr>
              <a:spcBef>
                <a:spcPts val="300"/>
              </a:spcBef>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0" indent="0">
              <a:spcBef>
                <a:spcPts val="300"/>
              </a:spcBef>
              <a:buNone/>
            </a:pPr>
            <a:endParaRPr lang="en-US" sz="1400" b="1" dirty="0">
              <a:latin typeface="Arial" panose="020B0604020202020204" pitchFamily="34" charset="0"/>
              <a:cs typeface="Arial" panose="020B0604020202020204" pitchFamily="34" charset="0"/>
            </a:endParaRPr>
          </a:p>
          <a:p>
            <a:pPr marL="0" indent="0">
              <a:spcBef>
                <a:spcPts val="300"/>
              </a:spcBef>
              <a:buNone/>
            </a:pPr>
            <a:endParaRPr lang="en-US" sz="1400" dirty="0">
              <a:latin typeface="Arial" panose="020B0604020202020204" pitchFamily="34" charset="0"/>
              <a:cs typeface="Arial" panose="020B0604020202020204" pitchFamily="34" charset="0"/>
            </a:endParaRPr>
          </a:p>
          <a:p>
            <a:pPr marL="0" indent="0">
              <a:spcBef>
                <a:spcPts val="300"/>
              </a:spcBef>
              <a:buNone/>
            </a:pPr>
            <a:endParaRPr lang="en-US" sz="1400" dirty="0">
              <a:latin typeface="Arial" panose="020B0604020202020204" pitchFamily="34" charset="0"/>
              <a:cs typeface="Arial" panose="020B0604020202020204" pitchFamily="34" charset="0"/>
            </a:endParaRPr>
          </a:p>
          <a:p>
            <a:pPr marL="0" indent="0">
              <a:spcBef>
                <a:spcPts val="300"/>
              </a:spcBef>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58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42EC-5308-6028-0833-5F8D75750434}"/>
              </a:ext>
            </a:extLst>
          </p:cNvPr>
          <p:cNvSpPr>
            <a:spLocks noGrp="1"/>
          </p:cNvSpPr>
          <p:nvPr>
            <p:ph type="title"/>
          </p:nvPr>
        </p:nvSpPr>
        <p:spPr/>
        <p:txBody>
          <a:bodyPr/>
          <a:lstStyle/>
          <a:p>
            <a:pPr algn="ctr"/>
            <a:r>
              <a:rPr lang="en-US" dirty="0"/>
              <a:t>Meta title and description</a:t>
            </a:r>
          </a:p>
        </p:txBody>
      </p:sp>
      <p:sp>
        <p:nvSpPr>
          <p:cNvPr id="3" name="Content Placeholder 2">
            <a:extLst>
              <a:ext uri="{FF2B5EF4-FFF2-40B4-BE49-F238E27FC236}">
                <a16:creationId xmlns:a16="http://schemas.microsoft.com/office/drawing/2014/main" id="{E609C1C5-C53C-4013-1AC1-A339F305B47E}"/>
              </a:ext>
            </a:extLst>
          </p:cNvPr>
          <p:cNvSpPr>
            <a:spLocks noGrp="1"/>
          </p:cNvSpPr>
          <p:nvPr>
            <p:ph idx="1"/>
          </p:nvPr>
        </p:nvSpPr>
        <p:spPr>
          <a:xfrm>
            <a:off x="1066798" y="1579394"/>
            <a:ext cx="10058400" cy="3699212"/>
          </a:xfrm>
        </p:spPr>
        <p:txBody>
          <a:bodyPr>
            <a:normAutofit lnSpcReduction="10000"/>
          </a:bodyPr>
          <a:lstStyle/>
          <a:p>
            <a:pPr marL="0" indent="0">
              <a:buNone/>
            </a:pPr>
            <a:r>
              <a:rPr lang="en-US" b="1" u="sng" dirty="0"/>
              <a:t>Long-tail keywords</a:t>
            </a:r>
          </a:p>
          <a:p>
            <a:pPr marL="0" indent="0">
              <a:buNone/>
            </a:pPr>
            <a:endParaRPr lang="en-US" b="1" u="sng" dirty="0"/>
          </a:p>
          <a:p>
            <a:pPr marL="0" indent="0">
              <a:lnSpc>
                <a:spcPct val="100000"/>
              </a:lnSpc>
              <a:spcBef>
                <a:spcPts val="0"/>
              </a:spcBef>
              <a:spcAft>
                <a:spcPts val="0"/>
              </a:spcAft>
              <a:buNone/>
            </a:pPr>
            <a:r>
              <a:rPr lang="en-US" sz="1200" b="1" dirty="0"/>
              <a:t>1.top 10 places to visit in India in January 2023</a:t>
            </a:r>
          </a:p>
          <a:p>
            <a:pPr marL="0" indent="0">
              <a:lnSpc>
                <a:spcPct val="100000"/>
              </a:lnSpc>
              <a:spcBef>
                <a:spcPts val="0"/>
              </a:spcBef>
              <a:spcAft>
                <a:spcPts val="0"/>
              </a:spcAft>
              <a:buNone/>
            </a:pPr>
            <a:r>
              <a:rPr lang="en-US" sz="1400" b="0" i="0" dirty="0">
                <a:solidFill>
                  <a:srgbClr val="353740"/>
                </a:solidFill>
                <a:effectLst/>
                <a:latin typeface="ColfaxAI"/>
              </a:rPr>
              <a:t> </a:t>
            </a:r>
            <a:r>
              <a:rPr lang="en-US" sz="1200" dirty="0"/>
              <a:t>India is known for its diverse culture and vibrant colors. From the majestic Taj Mahal to the beautiful backwaters of Kerala, there are plenty of mesmerizing places to explore</a:t>
            </a:r>
          </a:p>
          <a:p>
            <a:pPr marL="0" indent="0">
              <a:lnSpc>
                <a:spcPct val="150000"/>
              </a:lnSpc>
              <a:spcBef>
                <a:spcPts val="0"/>
              </a:spcBef>
              <a:spcAft>
                <a:spcPts val="0"/>
              </a:spcAft>
              <a:buNone/>
            </a:pPr>
            <a:r>
              <a:rPr lang="en-US" sz="1200" b="1" dirty="0"/>
              <a:t>2. 10 best places to visit in India in spring season</a:t>
            </a:r>
          </a:p>
          <a:p>
            <a:pPr marL="0" indent="0">
              <a:lnSpc>
                <a:spcPct val="100000"/>
              </a:lnSpc>
              <a:spcBef>
                <a:spcPts val="0"/>
              </a:spcBef>
              <a:spcAft>
                <a:spcPts val="0"/>
              </a:spcAft>
              <a:buNone/>
            </a:pPr>
            <a:r>
              <a:rPr lang="en-US" sz="1200" dirty="0"/>
              <a:t>In the springtime, India comes alive with vibrant colors and mesmerizing beauty. From the captivating backwaters of Kerala to the tranquil hills of Darjeeling, there are plenty of places to explore</a:t>
            </a:r>
          </a:p>
          <a:p>
            <a:pPr marL="0" indent="0">
              <a:lnSpc>
                <a:spcPct val="100000"/>
              </a:lnSpc>
              <a:spcBef>
                <a:spcPts val="300"/>
              </a:spcBef>
              <a:spcAft>
                <a:spcPts val="0"/>
              </a:spcAft>
              <a:buNone/>
            </a:pPr>
            <a:r>
              <a:rPr lang="en-US" sz="1200" b="1" dirty="0"/>
              <a:t>3. places you must visit in your trip to Punjab 2023</a:t>
            </a:r>
          </a:p>
          <a:p>
            <a:pPr marL="0" indent="0">
              <a:lnSpc>
                <a:spcPct val="100000"/>
              </a:lnSpc>
              <a:spcBef>
                <a:spcPts val="300"/>
              </a:spcBef>
              <a:spcAft>
                <a:spcPts val="0"/>
              </a:spcAft>
              <a:buNone/>
            </a:pPr>
            <a:r>
              <a:rPr lang="en-US" sz="1200" dirty="0"/>
              <a:t>Punjab is a beautiful and vibrant state of India known for its rich culture and heritage. It is the land of five rivers and is a great place to explore. From lush green fields to beautiful historical monuments, the state has a lot to offer to its visitors</a:t>
            </a:r>
            <a:r>
              <a:rPr lang="en-US" sz="1400" b="0" i="0" dirty="0">
                <a:solidFill>
                  <a:srgbClr val="353740"/>
                </a:solidFill>
                <a:effectLst/>
                <a:latin typeface="ColfaxAI"/>
              </a:rPr>
              <a:t>.</a:t>
            </a:r>
            <a:endParaRPr lang="en-US" sz="1400" b="1" dirty="0"/>
          </a:p>
          <a:p>
            <a:pPr marL="0" indent="0">
              <a:lnSpc>
                <a:spcPct val="100000"/>
              </a:lnSpc>
              <a:spcBef>
                <a:spcPts val="300"/>
              </a:spcBef>
              <a:spcAft>
                <a:spcPts val="0"/>
              </a:spcAft>
              <a:buNone/>
            </a:pPr>
            <a:r>
              <a:rPr lang="en-US" sz="1200" b="1" dirty="0"/>
              <a:t>4. 10 sensational places to explore the wild-life in India 2023</a:t>
            </a:r>
          </a:p>
          <a:p>
            <a:pPr marL="0" indent="0">
              <a:lnSpc>
                <a:spcPct val="100000"/>
              </a:lnSpc>
              <a:spcBef>
                <a:spcPts val="300"/>
              </a:spcBef>
              <a:spcAft>
                <a:spcPts val="0"/>
              </a:spcAft>
              <a:buNone/>
            </a:pPr>
            <a:r>
              <a:rPr lang="en-US" sz="1200" dirty="0"/>
              <a:t>India is home to some of the most amazing wildlife in the world. From the majestic tigers of Ranthambore National Park to the exotic birds of </a:t>
            </a:r>
            <a:r>
              <a:rPr lang="en-US" sz="1200" dirty="0" err="1"/>
              <a:t>Bharatpur</a:t>
            </a:r>
            <a:r>
              <a:rPr lang="en-US" sz="1200" dirty="0"/>
              <a:t>, there are plenty of sensational places to explore the wild-life in India</a:t>
            </a:r>
          </a:p>
          <a:p>
            <a:pPr marL="0" indent="0">
              <a:lnSpc>
                <a:spcPct val="100000"/>
              </a:lnSpc>
              <a:spcBef>
                <a:spcPts val="300"/>
              </a:spcBef>
              <a:spcAft>
                <a:spcPts val="0"/>
              </a:spcAft>
              <a:buNone/>
            </a:pPr>
            <a:r>
              <a:rPr lang="en-US" sz="1200" b="1" dirty="0"/>
              <a:t>5. explore the inner soul with best solo trip package with sky Asia</a:t>
            </a:r>
          </a:p>
          <a:p>
            <a:pPr marL="0" indent="0">
              <a:lnSpc>
                <a:spcPct val="100000"/>
              </a:lnSpc>
              <a:spcBef>
                <a:spcPts val="300"/>
              </a:spcBef>
              <a:spcAft>
                <a:spcPts val="0"/>
              </a:spcAft>
              <a:buNone/>
            </a:pPr>
            <a:r>
              <a:rPr lang="en-US" sz="1200" dirty="0"/>
              <a:t>India is a great destination for solo travelers, with plenty of places to explore. From the hills of </a:t>
            </a:r>
            <a:r>
              <a:rPr lang="en-US" sz="1200" dirty="0" err="1"/>
              <a:t>Leh</a:t>
            </a:r>
            <a:r>
              <a:rPr lang="en-US" sz="1200" dirty="0"/>
              <a:t>-Ladakh to the tranquil beaches of Goa, there are plenty of options for a memorable solo trip. Take a spiritual journey to Varanasi and explore the ancient temples.</a:t>
            </a:r>
          </a:p>
        </p:txBody>
      </p:sp>
    </p:spTree>
    <p:extLst>
      <p:ext uri="{BB962C8B-B14F-4D97-AF65-F5344CB8AC3E}">
        <p14:creationId xmlns:p14="http://schemas.microsoft.com/office/powerpoint/2010/main" val="231280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F6A593-BDFF-6916-E779-11438DE7F05E}"/>
              </a:ext>
            </a:extLst>
          </p:cNvPr>
          <p:cNvSpPr>
            <a:spLocks noGrp="1"/>
          </p:cNvSpPr>
          <p:nvPr>
            <p:ph idx="4294967295"/>
          </p:nvPr>
        </p:nvSpPr>
        <p:spPr>
          <a:xfrm>
            <a:off x="1066800" y="970740"/>
            <a:ext cx="10058400" cy="4049713"/>
          </a:xfrm>
        </p:spPr>
        <p:txBody>
          <a:bodyPr>
            <a:normAutofit/>
          </a:bodyPr>
          <a:lstStyle/>
          <a:p>
            <a:pPr marL="0" indent="0">
              <a:spcBef>
                <a:spcPts val="300"/>
              </a:spcBef>
              <a:spcAft>
                <a:spcPts val="300"/>
              </a:spcAft>
              <a:buNone/>
            </a:pPr>
            <a:r>
              <a:rPr lang="en-US" sz="1200" b="1" dirty="0"/>
              <a:t>6. enjoy the all new destination wedding packages 2023 from sky Asia</a:t>
            </a:r>
          </a:p>
          <a:p>
            <a:pPr marL="0" indent="0">
              <a:spcBef>
                <a:spcPts val="300"/>
              </a:spcBef>
              <a:spcAft>
                <a:spcPts val="300"/>
              </a:spcAft>
              <a:buNone/>
            </a:pPr>
            <a:r>
              <a:rPr lang="en-US" sz="1200" dirty="0"/>
              <a:t>Planning a destination wedding in India in 2023? Look no further explore our all new destination wedding packages. Choose from a variety of stunning venues in breathtaking locations across the country. From a romantic beach wedding in Goa to explore the vibrant city of Jaipur. Have a traditional wedding in Amritsar to the majestic hills of Darjeeling.</a:t>
            </a:r>
          </a:p>
          <a:p>
            <a:pPr marL="0" indent="0">
              <a:spcBef>
                <a:spcPts val="300"/>
              </a:spcBef>
              <a:spcAft>
                <a:spcPts val="300"/>
              </a:spcAft>
              <a:buNone/>
            </a:pPr>
            <a:r>
              <a:rPr lang="en-US" sz="1200" b="1" dirty="0"/>
              <a:t>7. a complete travel guide to Chhota char dam- sky Asia tours</a:t>
            </a:r>
          </a:p>
          <a:p>
            <a:pPr marL="0" indent="0">
              <a:spcBef>
                <a:spcPts val="300"/>
              </a:spcBef>
              <a:spcAft>
                <a:spcPts val="300"/>
              </a:spcAft>
              <a:buNone/>
            </a:pPr>
            <a:r>
              <a:rPr lang="en-US" sz="1200" dirty="0"/>
              <a:t>Are you planning for atrip to </a:t>
            </a:r>
            <a:r>
              <a:rPr lang="en-US" sz="1200" dirty="0" err="1"/>
              <a:t>chota</a:t>
            </a:r>
            <a:r>
              <a:rPr lang="en-US" sz="1200" dirty="0"/>
              <a:t> char dam here is the complete guide to plan your spiritual trip, it is one of the most popular pilgrimage destinations in India. Consisting of four ancient temples at </a:t>
            </a:r>
            <a:r>
              <a:rPr lang="en-US" sz="1200" dirty="0" err="1"/>
              <a:t>Yamunotri</a:t>
            </a:r>
            <a:r>
              <a:rPr lang="en-US" sz="1200" dirty="0"/>
              <a:t>, Gangotri, </a:t>
            </a:r>
            <a:r>
              <a:rPr lang="en-US" sz="1200" dirty="0" err="1"/>
              <a:t>Kedarnath</a:t>
            </a:r>
            <a:r>
              <a:rPr lang="en-US" sz="1200" dirty="0"/>
              <a:t> and Badrinath. A visit to Chhota Char Dham is sure to provide a spiritual experience of a lifetime</a:t>
            </a:r>
          </a:p>
          <a:p>
            <a:pPr marL="0" indent="0">
              <a:spcBef>
                <a:spcPts val="300"/>
              </a:spcBef>
              <a:spcAft>
                <a:spcPts val="300"/>
              </a:spcAft>
              <a:buNone/>
            </a:pPr>
            <a:r>
              <a:rPr lang="en-US" sz="1200" b="1" dirty="0"/>
              <a:t>8. top 10 </a:t>
            </a:r>
            <a:r>
              <a:rPr lang="en-US" sz="1200" b="1" dirty="0">
                <a:latin typeface="Arial" panose="020B0604020202020204" pitchFamily="34" charset="0"/>
                <a:cs typeface="Arial" panose="020B0604020202020204" pitchFamily="34" charset="0"/>
              </a:rPr>
              <a:t>holiday</a:t>
            </a:r>
            <a:r>
              <a:rPr lang="en-US" sz="1200" b="1" dirty="0"/>
              <a:t> destinations in India-sky Asia tours</a:t>
            </a:r>
          </a:p>
          <a:p>
            <a:pPr marL="0" indent="0">
              <a:lnSpc>
                <a:spcPct val="120000"/>
              </a:lnSpc>
              <a:spcBef>
                <a:spcPts val="300"/>
              </a:spcBef>
              <a:spcAft>
                <a:spcPts val="300"/>
              </a:spcAft>
              <a:buNone/>
            </a:pPr>
            <a:r>
              <a:rPr lang="en-US" sz="1200" dirty="0"/>
              <a:t>Explore the majestic Taj Mahal in Agra and experience the vibrant nightlife in Mumbai. Take a spiritual journey to Varanasi and explore the ancient ruins of Hampi. Enjoy a romantic beach wedding in Goa and explore the colorful streets of Jaipur to sun rise in north east</a:t>
            </a:r>
          </a:p>
          <a:p>
            <a:pPr marL="0" indent="0">
              <a:spcBef>
                <a:spcPts val="300"/>
              </a:spcBef>
              <a:spcAft>
                <a:spcPts val="300"/>
              </a:spcAft>
              <a:buNone/>
            </a:pPr>
            <a:r>
              <a:rPr lang="en-US" sz="1200" b="1" dirty="0"/>
              <a:t>9. best honeymoon places in India- sky Asia tours</a:t>
            </a:r>
          </a:p>
          <a:p>
            <a:pPr marL="0" indent="0">
              <a:spcBef>
                <a:spcPts val="300"/>
              </a:spcBef>
              <a:spcAft>
                <a:spcPts val="300"/>
              </a:spcAft>
              <a:buNone/>
            </a:pPr>
            <a:r>
              <a:rPr lang="en-US" sz="1200" dirty="0"/>
              <a:t>A honeymoon destination has to be very special to celebrate the beginning of a new life together. From hills to beaches, India has many romantic places where a honeymoon couple can relax, enjoy and get to know each other. India has the some of the perfect destination for a lovely honeymoon.</a:t>
            </a:r>
          </a:p>
          <a:p>
            <a:pPr marL="0" indent="0">
              <a:spcBef>
                <a:spcPts val="300"/>
              </a:spcBef>
              <a:spcAft>
                <a:spcPts val="300"/>
              </a:spcAft>
              <a:buNone/>
            </a:pPr>
            <a:r>
              <a:rPr lang="en-US" sz="1200" b="1" dirty="0"/>
              <a:t>10. top 10  historical monuments in India 2023</a:t>
            </a:r>
          </a:p>
          <a:p>
            <a:pPr marL="0" indent="0">
              <a:spcBef>
                <a:spcPts val="300"/>
              </a:spcBef>
              <a:spcAft>
                <a:spcPts val="300"/>
              </a:spcAft>
              <a:buNone/>
            </a:pPr>
            <a:r>
              <a:rPr lang="en-US" sz="1200" dirty="0"/>
              <a:t>India is the home for the ancient living cavillations in the word and </a:t>
            </a:r>
            <a:r>
              <a:rPr lang="en-US" sz="1200" dirty="0" err="1"/>
              <a:t>india</a:t>
            </a:r>
            <a:r>
              <a:rPr lang="en-US" sz="1200" dirty="0"/>
              <a:t> is known for its rich and vibrant culture. From pre historical places like Dwarka to recently built ayodya. From Konark </a:t>
            </a:r>
            <a:r>
              <a:rPr lang="en-US" sz="1200" dirty="0" err="1"/>
              <a:t>surya</a:t>
            </a:r>
            <a:r>
              <a:rPr lang="en-US" sz="1200" dirty="0"/>
              <a:t> deva temple to raja </a:t>
            </a:r>
            <a:r>
              <a:rPr lang="en-US" sz="1200" dirty="0" err="1"/>
              <a:t>raja</a:t>
            </a:r>
            <a:r>
              <a:rPr lang="en-US" sz="1200" dirty="0"/>
              <a:t> Narendra’s mahabaleshwar temple</a:t>
            </a:r>
          </a:p>
          <a:p>
            <a:pPr marL="0" indent="0">
              <a:spcBef>
                <a:spcPts val="300"/>
              </a:spcBef>
              <a:spcAft>
                <a:spcPts val="300"/>
              </a:spcAft>
              <a:buNone/>
            </a:pPr>
            <a:endParaRPr lang="en-US" sz="1200" b="1" dirty="0"/>
          </a:p>
          <a:p>
            <a:pPr marL="0" indent="0">
              <a:buNone/>
            </a:pPr>
            <a:endParaRPr lang="en-US" sz="1200" dirty="0"/>
          </a:p>
        </p:txBody>
      </p:sp>
    </p:spTree>
    <p:extLst>
      <p:ext uri="{BB962C8B-B14F-4D97-AF65-F5344CB8AC3E}">
        <p14:creationId xmlns:p14="http://schemas.microsoft.com/office/powerpoint/2010/main" val="345184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D960CE01-374E-0528-543A-4CE7B676A09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5734" b="25734"/>
          <a:stretch/>
        </p:blipFill>
        <p:spPr>
          <a:prstGeom prst="rect">
            <a:avLst/>
          </a:prstGeom>
        </p:spPr>
      </p:pic>
      <p:sp>
        <p:nvSpPr>
          <p:cNvPr id="6" name="Picture Placeholder 5">
            <a:extLst>
              <a:ext uri="{FF2B5EF4-FFF2-40B4-BE49-F238E27FC236}">
                <a16:creationId xmlns:a16="http://schemas.microsoft.com/office/drawing/2014/main" id="{C2DE4DF3-0BE0-D8FF-BEE0-E52EC6503166}"/>
              </a:ext>
            </a:extLst>
          </p:cNvPr>
          <p:cNvSpPr>
            <a:spLocks noGrp="1"/>
          </p:cNvSpPr>
          <p:nvPr>
            <p:ph type="pic" sz="quarter" idx="11"/>
          </p:nvPr>
        </p:nvSpPr>
        <p:spPr/>
      </p:sp>
      <p:sp>
        <p:nvSpPr>
          <p:cNvPr id="9" name="Picture Placeholder 8">
            <a:extLst>
              <a:ext uri="{FF2B5EF4-FFF2-40B4-BE49-F238E27FC236}">
                <a16:creationId xmlns:a16="http://schemas.microsoft.com/office/drawing/2014/main" id="{003AA792-D0FF-C09F-4D45-1C0F020F0F05}"/>
              </a:ext>
            </a:extLst>
          </p:cNvPr>
          <p:cNvSpPr>
            <a:spLocks noGrp="1"/>
          </p:cNvSpPr>
          <p:nvPr>
            <p:ph type="pic" sz="quarter" idx="12"/>
          </p:nvPr>
        </p:nvSpPr>
        <p:spPr/>
      </p:sp>
      <p:sp>
        <p:nvSpPr>
          <p:cNvPr id="11" name="Picture Placeholder 10">
            <a:extLst>
              <a:ext uri="{FF2B5EF4-FFF2-40B4-BE49-F238E27FC236}">
                <a16:creationId xmlns:a16="http://schemas.microsoft.com/office/drawing/2014/main" id="{8887F9F5-9293-33FE-63FA-265769DAE2F0}"/>
              </a:ext>
            </a:extLst>
          </p:cNvPr>
          <p:cNvSpPr>
            <a:spLocks noGrp="1"/>
          </p:cNvSpPr>
          <p:nvPr>
            <p:ph type="pic" sz="quarter" idx="13"/>
          </p:nvPr>
        </p:nvSpPr>
        <p:spPr/>
      </p:sp>
      <p:sp>
        <p:nvSpPr>
          <p:cNvPr id="15" name="Picture Placeholder 14">
            <a:extLst>
              <a:ext uri="{FF2B5EF4-FFF2-40B4-BE49-F238E27FC236}">
                <a16:creationId xmlns:a16="http://schemas.microsoft.com/office/drawing/2014/main" id="{D77BF022-555D-B9D6-092A-6BD0AD005E3B}"/>
              </a:ext>
            </a:extLst>
          </p:cNvPr>
          <p:cNvSpPr>
            <a:spLocks noGrp="1"/>
          </p:cNvSpPr>
          <p:nvPr>
            <p:ph type="pic" sz="quarter" idx="14"/>
          </p:nvPr>
        </p:nvSpPr>
        <p:spPr/>
      </p:sp>
      <p:sp>
        <p:nvSpPr>
          <p:cNvPr id="17" name="Picture Placeholder 16">
            <a:extLst>
              <a:ext uri="{FF2B5EF4-FFF2-40B4-BE49-F238E27FC236}">
                <a16:creationId xmlns:a16="http://schemas.microsoft.com/office/drawing/2014/main" id="{FEEA3AFF-B228-570B-C708-2535561E1073}"/>
              </a:ext>
            </a:extLst>
          </p:cNvPr>
          <p:cNvSpPr>
            <a:spLocks noGrp="1"/>
          </p:cNvSpPr>
          <p:nvPr>
            <p:ph type="pic" sz="quarter" idx="16"/>
          </p:nvPr>
        </p:nvSpPr>
        <p:spPr/>
      </p:sp>
      <p:sp>
        <p:nvSpPr>
          <p:cNvPr id="18" name="Picture Placeholder 17">
            <a:extLst>
              <a:ext uri="{FF2B5EF4-FFF2-40B4-BE49-F238E27FC236}">
                <a16:creationId xmlns:a16="http://schemas.microsoft.com/office/drawing/2014/main" id="{E183B49C-5133-800F-B64F-A8D64F3B9459}"/>
              </a:ext>
            </a:extLst>
          </p:cNvPr>
          <p:cNvSpPr>
            <a:spLocks noGrp="1"/>
          </p:cNvSpPr>
          <p:nvPr>
            <p:ph type="pic" sz="quarter" idx="17"/>
          </p:nvPr>
        </p:nvSpPr>
        <p:spPr/>
      </p:sp>
      <p:pic>
        <p:nvPicPr>
          <p:cNvPr id="24" name="Picture 23">
            <a:extLst>
              <a:ext uri="{FF2B5EF4-FFF2-40B4-BE49-F238E27FC236}">
                <a16:creationId xmlns:a16="http://schemas.microsoft.com/office/drawing/2014/main" id="{88BF3FE2-E2BB-3AFA-D2E3-967AF1175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153" y="295650"/>
            <a:ext cx="2559976" cy="2162415"/>
          </a:xfrm>
          <a:prstGeom prst="rect">
            <a:avLst/>
          </a:prstGeom>
        </p:spPr>
      </p:pic>
      <p:pic>
        <p:nvPicPr>
          <p:cNvPr id="26" name="Picture 25">
            <a:extLst>
              <a:ext uri="{FF2B5EF4-FFF2-40B4-BE49-F238E27FC236}">
                <a16:creationId xmlns:a16="http://schemas.microsoft.com/office/drawing/2014/main" id="{B50CF32D-0A87-47F2-E580-C1C1FB887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497" y="374308"/>
            <a:ext cx="2311855" cy="3131605"/>
          </a:xfrm>
          <a:prstGeom prst="rect">
            <a:avLst/>
          </a:prstGeom>
        </p:spPr>
      </p:pic>
      <p:sp>
        <p:nvSpPr>
          <p:cNvPr id="3" name="TextBox 2">
            <a:extLst>
              <a:ext uri="{FF2B5EF4-FFF2-40B4-BE49-F238E27FC236}">
                <a16:creationId xmlns:a16="http://schemas.microsoft.com/office/drawing/2014/main" id="{881FC74D-FB51-33EC-42F3-0736B1225CAC}"/>
              </a:ext>
            </a:extLst>
          </p:cNvPr>
          <p:cNvSpPr txBox="1"/>
          <p:nvPr/>
        </p:nvSpPr>
        <p:spPr>
          <a:xfrm>
            <a:off x="987157" y="3011617"/>
            <a:ext cx="1702340" cy="246221"/>
          </a:xfrm>
          <a:prstGeom prst="rect">
            <a:avLst/>
          </a:prstGeom>
          <a:noFill/>
        </p:spPr>
        <p:txBody>
          <a:bodyPr wrap="square" rtlCol="0">
            <a:spAutoFit/>
          </a:bodyPr>
          <a:lstStyle/>
          <a:p>
            <a:pPr algn="ctr"/>
            <a:r>
              <a:rPr lang="en-US" sz="1000" b="0" i="0" dirty="0">
                <a:solidFill>
                  <a:srgbClr val="000000"/>
                </a:solidFill>
                <a:effectLst/>
                <a:latin typeface="Arial" panose="020B0604020202020204" pitchFamily="34" charset="0"/>
              </a:rPr>
              <a:t>Dudhsagar Waterfalls, goa</a:t>
            </a:r>
            <a:endParaRPr lang="en-US" sz="1000" dirty="0"/>
          </a:p>
        </p:txBody>
      </p:sp>
      <p:sp>
        <p:nvSpPr>
          <p:cNvPr id="4" name="TextBox 3">
            <a:extLst>
              <a:ext uri="{FF2B5EF4-FFF2-40B4-BE49-F238E27FC236}">
                <a16:creationId xmlns:a16="http://schemas.microsoft.com/office/drawing/2014/main" id="{EE071102-410F-6CF1-9336-9A632B464EE7}"/>
              </a:ext>
            </a:extLst>
          </p:cNvPr>
          <p:cNvSpPr txBox="1"/>
          <p:nvPr/>
        </p:nvSpPr>
        <p:spPr>
          <a:xfrm>
            <a:off x="4325520" y="2755135"/>
            <a:ext cx="1585608" cy="246221"/>
          </a:xfrm>
          <a:prstGeom prst="rect">
            <a:avLst/>
          </a:prstGeom>
          <a:noFill/>
        </p:spPr>
        <p:txBody>
          <a:bodyPr wrap="square" rtlCol="0">
            <a:spAutoFit/>
          </a:bodyPr>
          <a:lstStyle/>
          <a:p>
            <a:pPr algn="ctr"/>
            <a:r>
              <a:rPr lang="en-US" sz="1000" dirty="0"/>
              <a:t>Badrinath temple</a:t>
            </a:r>
          </a:p>
        </p:txBody>
      </p:sp>
      <p:sp>
        <p:nvSpPr>
          <p:cNvPr id="5" name="TextBox 4">
            <a:extLst>
              <a:ext uri="{FF2B5EF4-FFF2-40B4-BE49-F238E27FC236}">
                <a16:creationId xmlns:a16="http://schemas.microsoft.com/office/drawing/2014/main" id="{90109FD1-9EBD-E0DD-AF55-98E5F7733692}"/>
              </a:ext>
            </a:extLst>
          </p:cNvPr>
          <p:cNvSpPr txBox="1"/>
          <p:nvPr/>
        </p:nvSpPr>
        <p:spPr>
          <a:xfrm>
            <a:off x="7538590" y="3634000"/>
            <a:ext cx="1585608" cy="246221"/>
          </a:xfrm>
          <a:prstGeom prst="rect">
            <a:avLst/>
          </a:prstGeom>
          <a:noFill/>
        </p:spPr>
        <p:txBody>
          <a:bodyPr wrap="square" rtlCol="0">
            <a:spAutoFit/>
          </a:bodyPr>
          <a:lstStyle/>
          <a:p>
            <a:r>
              <a:rPr lang="en-US" sz="1000" dirty="0"/>
              <a:t>Darjeeling tea estates</a:t>
            </a:r>
          </a:p>
        </p:txBody>
      </p:sp>
      <p:pic>
        <p:nvPicPr>
          <p:cNvPr id="7" name="Picture 6">
            <a:extLst>
              <a:ext uri="{FF2B5EF4-FFF2-40B4-BE49-F238E27FC236}">
                <a16:creationId xmlns:a16="http://schemas.microsoft.com/office/drawing/2014/main" id="{C6C61170-4AAF-51D6-A5DD-AEF87DC59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523" y="3880221"/>
            <a:ext cx="3007593" cy="2204426"/>
          </a:xfrm>
          <a:prstGeom prst="rect">
            <a:avLst/>
          </a:prstGeom>
        </p:spPr>
      </p:pic>
      <p:sp>
        <p:nvSpPr>
          <p:cNvPr id="8" name="TextBox 7">
            <a:extLst>
              <a:ext uri="{FF2B5EF4-FFF2-40B4-BE49-F238E27FC236}">
                <a16:creationId xmlns:a16="http://schemas.microsoft.com/office/drawing/2014/main" id="{87B154D5-633B-FCF5-686B-B4CA83CF0846}"/>
              </a:ext>
            </a:extLst>
          </p:cNvPr>
          <p:cNvSpPr txBox="1"/>
          <p:nvPr/>
        </p:nvSpPr>
        <p:spPr>
          <a:xfrm>
            <a:off x="753693" y="6084648"/>
            <a:ext cx="2169268" cy="246221"/>
          </a:xfrm>
          <a:prstGeom prst="rect">
            <a:avLst/>
          </a:prstGeom>
          <a:noFill/>
        </p:spPr>
        <p:txBody>
          <a:bodyPr wrap="square" rtlCol="0">
            <a:spAutoFit/>
          </a:bodyPr>
          <a:lstStyle/>
          <a:p>
            <a:r>
              <a:rPr lang="en-US" sz="1000" dirty="0"/>
              <a:t>Leonia resorts, Hyderabad</a:t>
            </a:r>
          </a:p>
        </p:txBody>
      </p:sp>
      <p:pic>
        <p:nvPicPr>
          <p:cNvPr id="10" name="Picture 9">
            <a:extLst>
              <a:ext uri="{FF2B5EF4-FFF2-40B4-BE49-F238E27FC236}">
                <a16:creationId xmlns:a16="http://schemas.microsoft.com/office/drawing/2014/main" id="{58F1BED6-78B8-5108-D7DF-EA5353892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673452" y="271409"/>
            <a:ext cx="2169268" cy="2052766"/>
          </a:xfrm>
          <a:prstGeom prst="rect">
            <a:avLst/>
          </a:prstGeom>
        </p:spPr>
      </p:pic>
      <p:pic>
        <p:nvPicPr>
          <p:cNvPr id="12" name="Picture 11">
            <a:extLst>
              <a:ext uri="{FF2B5EF4-FFF2-40B4-BE49-F238E27FC236}">
                <a16:creationId xmlns:a16="http://schemas.microsoft.com/office/drawing/2014/main" id="{BBB4C744-FA4A-B175-C6B9-B551C274A4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452" y="3257838"/>
            <a:ext cx="2227712" cy="2960207"/>
          </a:xfrm>
          <a:prstGeom prst="rect">
            <a:avLst/>
          </a:prstGeom>
        </p:spPr>
      </p:pic>
      <p:sp>
        <p:nvSpPr>
          <p:cNvPr id="13" name="TextBox 12">
            <a:extLst>
              <a:ext uri="{FF2B5EF4-FFF2-40B4-BE49-F238E27FC236}">
                <a16:creationId xmlns:a16="http://schemas.microsoft.com/office/drawing/2014/main" id="{6AC789C2-00E1-47B8-D1A7-00FE3AA594AB}"/>
              </a:ext>
            </a:extLst>
          </p:cNvPr>
          <p:cNvSpPr txBox="1"/>
          <p:nvPr/>
        </p:nvSpPr>
        <p:spPr>
          <a:xfrm>
            <a:off x="10111901" y="2324175"/>
            <a:ext cx="1293779" cy="246221"/>
          </a:xfrm>
          <a:prstGeom prst="rect">
            <a:avLst/>
          </a:prstGeom>
          <a:noFill/>
        </p:spPr>
        <p:txBody>
          <a:bodyPr wrap="square" rtlCol="0">
            <a:spAutoFit/>
          </a:bodyPr>
          <a:lstStyle/>
          <a:p>
            <a:r>
              <a:rPr lang="en-US" sz="1000" dirty="0"/>
              <a:t>India gate, Delhi</a:t>
            </a:r>
          </a:p>
        </p:txBody>
      </p:sp>
      <p:sp>
        <p:nvSpPr>
          <p:cNvPr id="14" name="TextBox 13">
            <a:extLst>
              <a:ext uri="{FF2B5EF4-FFF2-40B4-BE49-F238E27FC236}">
                <a16:creationId xmlns:a16="http://schemas.microsoft.com/office/drawing/2014/main" id="{A802471A-66A4-FC9D-5274-0AF3F86CE6A2}"/>
              </a:ext>
            </a:extLst>
          </p:cNvPr>
          <p:cNvSpPr txBox="1"/>
          <p:nvPr/>
        </p:nvSpPr>
        <p:spPr>
          <a:xfrm>
            <a:off x="9552771" y="6207757"/>
            <a:ext cx="2140085" cy="246221"/>
          </a:xfrm>
          <a:prstGeom prst="rect">
            <a:avLst/>
          </a:prstGeom>
          <a:noFill/>
        </p:spPr>
        <p:txBody>
          <a:bodyPr wrap="square" rtlCol="0">
            <a:spAutoFit/>
          </a:bodyPr>
          <a:lstStyle/>
          <a:p>
            <a:pPr algn="ctr"/>
            <a:r>
              <a:rPr lang="en-US" sz="1000" dirty="0"/>
              <a:t>Mysore place, Karnataka</a:t>
            </a:r>
          </a:p>
        </p:txBody>
      </p:sp>
      <p:pic>
        <p:nvPicPr>
          <p:cNvPr id="19" name="Picture Placeholder 18">
            <a:extLst>
              <a:ext uri="{FF2B5EF4-FFF2-40B4-BE49-F238E27FC236}">
                <a16:creationId xmlns:a16="http://schemas.microsoft.com/office/drawing/2014/main" id="{D7B69F8E-DF4E-EF65-42D8-0820DB7C7AE2}"/>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l="14090" r="14090"/>
          <a:stretch>
            <a:fillRect/>
          </a:stretch>
        </p:blipFill>
        <p:spPr>
          <a:xfrm>
            <a:off x="3886200" y="3457575"/>
            <a:ext cx="2462213" cy="2524125"/>
          </a:xfrm>
          <a:prstGeom prst="rect">
            <a:avLst/>
          </a:prstGeom>
        </p:spPr>
      </p:pic>
      <p:sp>
        <p:nvSpPr>
          <p:cNvPr id="21" name="TextBox 20">
            <a:extLst>
              <a:ext uri="{FF2B5EF4-FFF2-40B4-BE49-F238E27FC236}">
                <a16:creationId xmlns:a16="http://schemas.microsoft.com/office/drawing/2014/main" id="{904B7614-280A-DCB6-5CC3-FB1818EF0B6B}"/>
              </a:ext>
            </a:extLst>
          </p:cNvPr>
          <p:cNvSpPr txBox="1"/>
          <p:nvPr/>
        </p:nvSpPr>
        <p:spPr>
          <a:xfrm>
            <a:off x="4635872" y="6084647"/>
            <a:ext cx="1275256" cy="246221"/>
          </a:xfrm>
          <a:prstGeom prst="rect">
            <a:avLst/>
          </a:prstGeom>
          <a:noFill/>
        </p:spPr>
        <p:txBody>
          <a:bodyPr wrap="square" rtlCol="0">
            <a:spAutoFit/>
          </a:bodyPr>
          <a:lstStyle/>
          <a:p>
            <a:pPr algn="ctr"/>
            <a:r>
              <a:rPr lang="en-US" sz="1000" dirty="0"/>
              <a:t>Taj mahal</a:t>
            </a:r>
          </a:p>
        </p:txBody>
      </p:sp>
      <p:pic>
        <p:nvPicPr>
          <p:cNvPr id="22" name="Picture 21">
            <a:extLst>
              <a:ext uri="{FF2B5EF4-FFF2-40B4-BE49-F238E27FC236}">
                <a16:creationId xmlns:a16="http://schemas.microsoft.com/office/drawing/2014/main" id="{26928A74-F33A-D19F-E827-96205D8AF8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3051" y="4503232"/>
            <a:ext cx="2253760" cy="1581415"/>
          </a:xfrm>
          <a:prstGeom prst="rect">
            <a:avLst/>
          </a:prstGeom>
        </p:spPr>
      </p:pic>
      <p:sp>
        <p:nvSpPr>
          <p:cNvPr id="23" name="TextBox 22">
            <a:extLst>
              <a:ext uri="{FF2B5EF4-FFF2-40B4-BE49-F238E27FC236}">
                <a16:creationId xmlns:a16="http://schemas.microsoft.com/office/drawing/2014/main" id="{4F8D0DF6-CFEA-529A-32BA-66AF32ABFA5C}"/>
              </a:ext>
            </a:extLst>
          </p:cNvPr>
          <p:cNvSpPr txBox="1"/>
          <p:nvPr/>
        </p:nvSpPr>
        <p:spPr>
          <a:xfrm>
            <a:off x="7538518" y="6103205"/>
            <a:ext cx="995994" cy="246221"/>
          </a:xfrm>
          <a:prstGeom prst="rect">
            <a:avLst/>
          </a:prstGeom>
          <a:noFill/>
        </p:spPr>
        <p:txBody>
          <a:bodyPr wrap="square" rtlCol="0">
            <a:spAutoFit/>
          </a:bodyPr>
          <a:lstStyle/>
          <a:p>
            <a:pPr algn="ctr"/>
            <a:r>
              <a:rPr lang="en-US" sz="1000" dirty="0"/>
              <a:t>Bihu dance</a:t>
            </a:r>
          </a:p>
        </p:txBody>
      </p:sp>
    </p:spTree>
    <p:extLst>
      <p:ext uri="{BB962C8B-B14F-4D97-AF65-F5344CB8AC3E}">
        <p14:creationId xmlns:p14="http://schemas.microsoft.com/office/powerpoint/2010/main" val="340989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339DBDDE-0990-4859-C245-FA00F96A23A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9798" r="19798"/>
          <a:stretch/>
        </p:blipFill>
        <p:spPr/>
      </p:pic>
      <p:sp>
        <p:nvSpPr>
          <p:cNvPr id="5" name="Picture Placeholder 4">
            <a:extLst>
              <a:ext uri="{FF2B5EF4-FFF2-40B4-BE49-F238E27FC236}">
                <a16:creationId xmlns:a16="http://schemas.microsoft.com/office/drawing/2014/main" id="{A9B9959B-186A-FF8E-48A7-BFD00318426F}"/>
              </a:ext>
            </a:extLst>
          </p:cNvPr>
          <p:cNvSpPr>
            <a:spLocks noGrp="1"/>
          </p:cNvSpPr>
          <p:nvPr>
            <p:ph type="pic" sz="quarter" idx="12"/>
          </p:nvPr>
        </p:nvSpPr>
        <p:spPr>
          <a:xfrm>
            <a:off x="9737360" y="295650"/>
            <a:ext cx="2078236" cy="1866486"/>
          </a:xfrm>
        </p:spPr>
      </p:sp>
      <p:sp>
        <p:nvSpPr>
          <p:cNvPr id="6" name="Picture Placeholder 5">
            <a:extLst>
              <a:ext uri="{FF2B5EF4-FFF2-40B4-BE49-F238E27FC236}">
                <a16:creationId xmlns:a16="http://schemas.microsoft.com/office/drawing/2014/main" id="{65217DD0-8F41-E522-C9D5-1E6D6D4349F5}"/>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48DB156E-C68E-E9A1-788B-BBDE9476B956}"/>
              </a:ext>
            </a:extLst>
          </p:cNvPr>
          <p:cNvSpPr>
            <a:spLocks noGrp="1"/>
          </p:cNvSpPr>
          <p:nvPr>
            <p:ph type="pic" sz="quarter" idx="14"/>
          </p:nvPr>
        </p:nvSpPr>
        <p:spPr/>
      </p:sp>
      <p:pic>
        <p:nvPicPr>
          <p:cNvPr id="17" name="Picture 16">
            <a:extLst>
              <a:ext uri="{FF2B5EF4-FFF2-40B4-BE49-F238E27FC236}">
                <a16:creationId xmlns:a16="http://schemas.microsoft.com/office/drawing/2014/main" id="{E090A5D4-7163-9FA0-5505-44D0BB973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042" y="374308"/>
            <a:ext cx="2609919" cy="1996972"/>
          </a:xfrm>
          <a:prstGeom prst="rect">
            <a:avLst/>
          </a:prstGeom>
        </p:spPr>
      </p:pic>
      <p:sp>
        <p:nvSpPr>
          <p:cNvPr id="26" name="TextBox 25">
            <a:extLst>
              <a:ext uri="{FF2B5EF4-FFF2-40B4-BE49-F238E27FC236}">
                <a16:creationId xmlns:a16="http://schemas.microsoft.com/office/drawing/2014/main" id="{26275A62-59B1-9E9E-44E8-578FFC515A38}"/>
              </a:ext>
            </a:extLst>
          </p:cNvPr>
          <p:cNvSpPr txBox="1"/>
          <p:nvPr/>
        </p:nvSpPr>
        <p:spPr>
          <a:xfrm>
            <a:off x="1361349" y="2984177"/>
            <a:ext cx="1216456" cy="246221"/>
          </a:xfrm>
          <a:prstGeom prst="rect">
            <a:avLst/>
          </a:prstGeom>
          <a:noFill/>
        </p:spPr>
        <p:txBody>
          <a:bodyPr wrap="square" rtlCol="0">
            <a:spAutoFit/>
          </a:bodyPr>
          <a:lstStyle/>
          <a:p>
            <a:r>
              <a:rPr lang="en-US" sz="1000" dirty="0"/>
              <a:t>Hampi Karnataka</a:t>
            </a:r>
          </a:p>
        </p:txBody>
      </p:sp>
      <p:sp>
        <p:nvSpPr>
          <p:cNvPr id="27" name="TextBox 26">
            <a:extLst>
              <a:ext uri="{FF2B5EF4-FFF2-40B4-BE49-F238E27FC236}">
                <a16:creationId xmlns:a16="http://schemas.microsoft.com/office/drawing/2014/main" id="{7DC1038F-6D09-B3F8-5405-9A3799B66752}"/>
              </a:ext>
            </a:extLst>
          </p:cNvPr>
          <p:cNvSpPr txBox="1"/>
          <p:nvPr/>
        </p:nvSpPr>
        <p:spPr>
          <a:xfrm>
            <a:off x="4530995" y="2441974"/>
            <a:ext cx="707756" cy="246221"/>
          </a:xfrm>
          <a:prstGeom prst="rect">
            <a:avLst/>
          </a:prstGeom>
          <a:noFill/>
        </p:spPr>
        <p:txBody>
          <a:bodyPr wrap="square" rtlCol="0">
            <a:spAutoFit/>
          </a:bodyPr>
          <a:lstStyle/>
          <a:p>
            <a:r>
              <a:rPr lang="en-US" sz="1000" dirty="0"/>
              <a:t>Road trip </a:t>
            </a:r>
          </a:p>
        </p:txBody>
      </p:sp>
      <p:sp>
        <p:nvSpPr>
          <p:cNvPr id="28" name="TextBox 27">
            <a:extLst>
              <a:ext uri="{FF2B5EF4-FFF2-40B4-BE49-F238E27FC236}">
                <a16:creationId xmlns:a16="http://schemas.microsoft.com/office/drawing/2014/main" id="{1D8C6EFB-1848-D2C4-573B-1702DF0A97E3}"/>
              </a:ext>
            </a:extLst>
          </p:cNvPr>
          <p:cNvSpPr txBox="1"/>
          <p:nvPr/>
        </p:nvSpPr>
        <p:spPr>
          <a:xfrm>
            <a:off x="7824839" y="3607181"/>
            <a:ext cx="1060315" cy="246221"/>
          </a:xfrm>
          <a:prstGeom prst="rect">
            <a:avLst/>
          </a:prstGeom>
          <a:noFill/>
        </p:spPr>
        <p:txBody>
          <a:bodyPr wrap="square" rtlCol="0">
            <a:spAutoFit/>
          </a:bodyPr>
          <a:lstStyle/>
          <a:p>
            <a:r>
              <a:rPr lang="en-US" sz="1000" dirty="0"/>
              <a:t>Ranthambore</a:t>
            </a:r>
          </a:p>
        </p:txBody>
      </p:sp>
      <p:sp>
        <p:nvSpPr>
          <p:cNvPr id="29" name="TextBox 28">
            <a:extLst>
              <a:ext uri="{FF2B5EF4-FFF2-40B4-BE49-F238E27FC236}">
                <a16:creationId xmlns:a16="http://schemas.microsoft.com/office/drawing/2014/main" id="{1B234790-B85D-4F27-BAD0-6A9E2FF2D01C}"/>
              </a:ext>
            </a:extLst>
          </p:cNvPr>
          <p:cNvSpPr txBox="1"/>
          <p:nvPr/>
        </p:nvSpPr>
        <p:spPr>
          <a:xfrm>
            <a:off x="1420238" y="6185325"/>
            <a:ext cx="1400783" cy="246221"/>
          </a:xfrm>
          <a:prstGeom prst="rect">
            <a:avLst/>
          </a:prstGeom>
          <a:noFill/>
        </p:spPr>
        <p:txBody>
          <a:bodyPr wrap="square" rtlCol="0">
            <a:spAutoFit/>
          </a:bodyPr>
          <a:lstStyle/>
          <a:p>
            <a:r>
              <a:rPr lang="en-US" sz="1000" dirty="0"/>
              <a:t>Thar, Rajasthan</a:t>
            </a:r>
          </a:p>
        </p:txBody>
      </p:sp>
      <p:sp>
        <p:nvSpPr>
          <p:cNvPr id="30" name="TextBox 29">
            <a:extLst>
              <a:ext uri="{FF2B5EF4-FFF2-40B4-BE49-F238E27FC236}">
                <a16:creationId xmlns:a16="http://schemas.microsoft.com/office/drawing/2014/main" id="{16FCD13D-175D-6FA6-8E87-CEF540410398}"/>
              </a:ext>
            </a:extLst>
          </p:cNvPr>
          <p:cNvSpPr txBox="1"/>
          <p:nvPr/>
        </p:nvSpPr>
        <p:spPr>
          <a:xfrm>
            <a:off x="4559869" y="6160395"/>
            <a:ext cx="1400783" cy="246221"/>
          </a:xfrm>
          <a:prstGeom prst="rect">
            <a:avLst/>
          </a:prstGeom>
          <a:noFill/>
        </p:spPr>
        <p:txBody>
          <a:bodyPr wrap="square" rtlCol="0">
            <a:spAutoFit/>
          </a:bodyPr>
          <a:lstStyle/>
          <a:p>
            <a:r>
              <a:rPr lang="en-US" sz="1000" dirty="0"/>
              <a:t>Camping in Himalayas</a:t>
            </a:r>
          </a:p>
        </p:txBody>
      </p:sp>
      <p:sp>
        <p:nvSpPr>
          <p:cNvPr id="31" name="TextBox 30">
            <a:extLst>
              <a:ext uri="{FF2B5EF4-FFF2-40B4-BE49-F238E27FC236}">
                <a16:creationId xmlns:a16="http://schemas.microsoft.com/office/drawing/2014/main" id="{7D2DEC3C-075C-2450-18AE-C88AB6740F26}"/>
              </a:ext>
            </a:extLst>
          </p:cNvPr>
          <p:cNvSpPr txBox="1"/>
          <p:nvPr/>
        </p:nvSpPr>
        <p:spPr>
          <a:xfrm>
            <a:off x="10323557" y="6117699"/>
            <a:ext cx="1598580" cy="246221"/>
          </a:xfrm>
          <a:prstGeom prst="rect">
            <a:avLst/>
          </a:prstGeom>
          <a:noFill/>
        </p:spPr>
        <p:txBody>
          <a:bodyPr wrap="square" rtlCol="0">
            <a:spAutoFit/>
          </a:bodyPr>
          <a:lstStyle/>
          <a:p>
            <a:r>
              <a:rPr lang="en-US" sz="1000" dirty="0"/>
              <a:t>Golden temple, Punjab</a:t>
            </a:r>
          </a:p>
        </p:txBody>
      </p:sp>
      <p:pic>
        <p:nvPicPr>
          <p:cNvPr id="11" name="Picture Placeholder 10">
            <a:extLst>
              <a:ext uri="{FF2B5EF4-FFF2-40B4-BE49-F238E27FC236}">
                <a16:creationId xmlns:a16="http://schemas.microsoft.com/office/drawing/2014/main" id="{FB9AFB33-C0EB-D66B-775F-869408F21CB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26006" r="26006"/>
          <a:stretch>
            <a:fillRect/>
          </a:stretch>
        </p:blipFill>
        <p:spPr>
          <a:xfrm>
            <a:off x="6953250" y="374650"/>
            <a:ext cx="2173288" cy="3130550"/>
          </a:xfrm>
          <a:prstGeom prst="rect">
            <a:avLst/>
          </a:prstGeom>
        </p:spPr>
      </p:pic>
      <p:pic>
        <p:nvPicPr>
          <p:cNvPr id="12" name="Picture Placeholder 11">
            <a:extLst>
              <a:ext uri="{FF2B5EF4-FFF2-40B4-BE49-F238E27FC236}">
                <a16:creationId xmlns:a16="http://schemas.microsoft.com/office/drawing/2014/main" id="{98E40334-92D1-E89B-64CE-C029E5109234}"/>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922" r="922"/>
          <a:stretch>
            <a:fillRect/>
          </a:stretch>
        </p:blipFill>
        <p:spPr>
          <a:xfrm>
            <a:off x="349250" y="3994150"/>
            <a:ext cx="2930525" cy="1987550"/>
          </a:xfrm>
          <a:prstGeom prst="rect">
            <a:avLst/>
          </a:prstGeom>
        </p:spPr>
      </p:pic>
      <p:pic>
        <p:nvPicPr>
          <p:cNvPr id="13" name="Picture Placeholder 12">
            <a:extLst>
              <a:ext uri="{FF2B5EF4-FFF2-40B4-BE49-F238E27FC236}">
                <a16:creationId xmlns:a16="http://schemas.microsoft.com/office/drawing/2014/main" id="{72D72DA2-1FB6-F692-E2F7-27C7836868ED}"/>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15829" b="15829"/>
          <a:stretch>
            <a:fillRect/>
          </a:stretch>
        </p:blipFill>
        <p:spPr>
          <a:xfrm>
            <a:off x="3886200" y="3536233"/>
            <a:ext cx="2462213" cy="2524125"/>
          </a:xfrm>
          <a:prstGeom prst="rect">
            <a:avLst/>
          </a:prstGeom>
        </p:spPr>
      </p:pic>
      <p:pic>
        <p:nvPicPr>
          <p:cNvPr id="14" name="Picture Placeholder 13">
            <a:extLst>
              <a:ext uri="{FF2B5EF4-FFF2-40B4-BE49-F238E27FC236}">
                <a16:creationId xmlns:a16="http://schemas.microsoft.com/office/drawing/2014/main" id="{6A26AE59-E7DC-0D3B-A414-7FBC5D3C043C}"/>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l="23742" r="23742"/>
          <a:stretch>
            <a:fillRect/>
          </a:stretch>
        </p:blipFill>
        <p:spPr>
          <a:xfrm>
            <a:off x="9737725" y="3341688"/>
            <a:ext cx="2078038" cy="2640012"/>
          </a:xfrm>
          <a:prstGeom prst="rect">
            <a:avLst/>
          </a:prstGeom>
        </p:spPr>
      </p:pic>
      <p:grpSp>
        <p:nvGrpSpPr>
          <p:cNvPr id="22" name="Group 21">
            <a:extLst>
              <a:ext uri="{FF2B5EF4-FFF2-40B4-BE49-F238E27FC236}">
                <a16:creationId xmlns:a16="http://schemas.microsoft.com/office/drawing/2014/main" id="{5BF593E4-1F03-A558-DED8-EAEFC9DB1A16}"/>
              </a:ext>
            </a:extLst>
          </p:cNvPr>
          <p:cNvGrpSpPr/>
          <p:nvPr/>
        </p:nvGrpSpPr>
        <p:grpSpPr>
          <a:xfrm>
            <a:off x="9710439" y="295650"/>
            <a:ext cx="2211697" cy="2385780"/>
            <a:chOff x="9710440" y="295650"/>
            <a:chExt cx="2105156" cy="2385780"/>
          </a:xfrm>
        </p:grpSpPr>
        <p:pic>
          <p:nvPicPr>
            <p:cNvPr id="18" name="Content Placeholder 4">
              <a:extLst>
                <a:ext uri="{FF2B5EF4-FFF2-40B4-BE49-F238E27FC236}">
                  <a16:creationId xmlns:a16="http://schemas.microsoft.com/office/drawing/2014/main" id="{5F1E95CC-89D8-D41B-B665-F6EC4767F5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440" y="295650"/>
              <a:ext cx="2105156" cy="1904942"/>
            </a:xfrm>
            <a:prstGeom prst="rect">
              <a:avLst/>
            </a:prstGeom>
          </p:spPr>
        </p:pic>
        <p:sp>
          <p:nvSpPr>
            <p:cNvPr id="20" name="TextBox 19">
              <a:extLst>
                <a:ext uri="{FF2B5EF4-FFF2-40B4-BE49-F238E27FC236}">
                  <a16:creationId xmlns:a16="http://schemas.microsoft.com/office/drawing/2014/main" id="{57F55E7C-1D00-513F-1E05-60EA9FD82259}"/>
                </a:ext>
              </a:extLst>
            </p:cNvPr>
            <p:cNvSpPr txBox="1"/>
            <p:nvPr/>
          </p:nvSpPr>
          <p:spPr>
            <a:xfrm>
              <a:off x="10614102" y="2281320"/>
              <a:ext cx="658961" cy="400110"/>
            </a:xfrm>
            <a:prstGeom prst="rect">
              <a:avLst/>
            </a:prstGeom>
            <a:noFill/>
          </p:spPr>
          <p:txBody>
            <a:bodyPr wrap="square" rtlCol="0">
              <a:spAutoFit/>
            </a:bodyPr>
            <a:lstStyle/>
            <a:p>
              <a:r>
                <a:rPr lang="en-US" sz="1000" dirty="0"/>
                <a:t>Hotel marotte</a:t>
              </a:r>
            </a:p>
          </p:txBody>
        </p:sp>
      </p:grpSp>
      <p:pic>
        <p:nvPicPr>
          <p:cNvPr id="24" name="Content Placeholder 4">
            <a:extLst>
              <a:ext uri="{FF2B5EF4-FFF2-40B4-BE49-F238E27FC236}">
                <a16:creationId xmlns:a16="http://schemas.microsoft.com/office/drawing/2014/main" id="{1F992577-7103-E63B-984B-8C7138766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2748" y="4552335"/>
            <a:ext cx="2359741" cy="1573162"/>
          </a:xfrm>
          <a:prstGeom prst="rect">
            <a:avLst/>
          </a:prstGeom>
        </p:spPr>
      </p:pic>
      <p:sp>
        <p:nvSpPr>
          <p:cNvPr id="32" name="TextBox 31">
            <a:extLst>
              <a:ext uri="{FF2B5EF4-FFF2-40B4-BE49-F238E27FC236}">
                <a16:creationId xmlns:a16="http://schemas.microsoft.com/office/drawing/2014/main" id="{4BF537AB-0816-3F92-DCEA-7706D31E6F59}"/>
              </a:ext>
            </a:extLst>
          </p:cNvPr>
          <p:cNvSpPr txBox="1"/>
          <p:nvPr/>
        </p:nvSpPr>
        <p:spPr>
          <a:xfrm>
            <a:off x="7699500" y="6125497"/>
            <a:ext cx="768791" cy="246221"/>
          </a:xfrm>
          <a:prstGeom prst="rect">
            <a:avLst/>
          </a:prstGeom>
          <a:noFill/>
        </p:spPr>
        <p:txBody>
          <a:bodyPr wrap="square" rtlCol="0">
            <a:spAutoFit/>
          </a:bodyPr>
          <a:lstStyle/>
          <a:p>
            <a:r>
              <a:rPr lang="en-US" sz="1000" dirty="0"/>
              <a:t>Nature trip</a:t>
            </a:r>
          </a:p>
        </p:txBody>
      </p:sp>
    </p:spTree>
    <p:extLst>
      <p:ext uri="{BB962C8B-B14F-4D97-AF65-F5344CB8AC3E}">
        <p14:creationId xmlns:p14="http://schemas.microsoft.com/office/powerpoint/2010/main" val="1390171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28DABD2F-AA6B-0612-1421-15FEA58D3008}"/>
              </a:ext>
            </a:extLst>
          </p:cNvPr>
          <p:cNvSpPr>
            <a:spLocks noGrp="1"/>
          </p:cNvSpPr>
          <p:nvPr>
            <p:ph type="pic" sz="quarter" idx="10"/>
          </p:nvPr>
        </p:nvSpPr>
        <p:spPr/>
      </p:sp>
      <p:pic>
        <p:nvPicPr>
          <p:cNvPr id="45" name="Picture Placeholder 44" descr="Man climbing glacier with ice pick">
            <a:extLst>
              <a:ext uri="{FF2B5EF4-FFF2-40B4-BE49-F238E27FC236}">
                <a16:creationId xmlns:a16="http://schemas.microsoft.com/office/drawing/2014/main" id="{03BF107D-70A4-4525-767A-75270E5E1D2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168" r="30168"/>
          <a:stretch>
            <a:fillRect/>
          </a:stretch>
        </p:blipFill>
        <p:spPr/>
      </p:pic>
      <p:sp>
        <p:nvSpPr>
          <p:cNvPr id="18" name="TextBox 17">
            <a:extLst>
              <a:ext uri="{FF2B5EF4-FFF2-40B4-BE49-F238E27FC236}">
                <a16:creationId xmlns:a16="http://schemas.microsoft.com/office/drawing/2014/main" id="{A57AE0D2-B726-06AE-096C-92129BC9E1AF}"/>
              </a:ext>
            </a:extLst>
          </p:cNvPr>
          <p:cNvSpPr txBox="1"/>
          <p:nvPr/>
        </p:nvSpPr>
        <p:spPr>
          <a:xfrm>
            <a:off x="7818189" y="6061075"/>
            <a:ext cx="1094038" cy="251690"/>
          </a:xfrm>
          <a:prstGeom prst="rect">
            <a:avLst/>
          </a:prstGeom>
          <a:noFill/>
        </p:spPr>
        <p:txBody>
          <a:bodyPr wrap="square" rtlCol="0">
            <a:spAutoFit/>
          </a:bodyPr>
          <a:lstStyle/>
          <a:p>
            <a:r>
              <a:rPr lang="en-US" sz="1000" dirty="0"/>
              <a:t>Ganga harathi</a:t>
            </a:r>
          </a:p>
        </p:txBody>
      </p:sp>
      <p:sp>
        <p:nvSpPr>
          <p:cNvPr id="21" name="TextBox 20">
            <a:extLst>
              <a:ext uri="{FF2B5EF4-FFF2-40B4-BE49-F238E27FC236}">
                <a16:creationId xmlns:a16="http://schemas.microsoft.com/office/drawing/2014/main" id="{8D341EDC-F801-2372-C875-927A95790EFF}"/>
              </a:ext>
            </a:extLst>
          </p:cNvPr>
          <p:cNvSpPr txBox="1"/>
          <p:nvPr/>
        </p:nvSpPr>
        <p:spPr>
          <a:xfrm>
            <a:off x="4744872" y="2565400"/>
            <a:ext cx="1721795" cy="246221"/>
          </a:xfrm>
          <a:prstGeom prst="rect">
            <a:avLst/>
          </a:prstGeom>
          <a:noFill/>
        </p:spPr>
        <p:txBody>
          <a:bodyPr wrap="square" rtlCol="0">
            <a:spAutoFit/>
          </a:bodyPr>
          <a:lstStyle/>
          <a:p>
            <a:r>
              <a:rPr lang="en-US" sz="1000" dirty="0"/>
              <a:t>Trip planner</a:t>
            </a:r>
          </a:p>
        </p:txBody>
      </p:sp>
      <p:sp>
        <p:nvSpPr>
          <p:cNvPr id="22" name="TextBox 21">
            <a:extLst>
              <a:ext uri="{FF2B5EF4-FFF2-40B4-BE49-F238E27FC236}">
                <a16:creationId xmlns:a16="http://schemas.microsoft.com/office/drawing/2014/main" id="{437476A3-02EA-1A38-BF44-FEB227C7A030}"/>
              </a:ext>
            </a:extLst>
          </p:cNvPr>
          <p:cNvSpPr txBox="1"/>
          <p:nvPr/>
        </p:nvSpPr>
        <p:spPr>
          <a:xfrm>
            <a:off x="1048518" y="6180412"/>
            <a:ext cx="1582366" cy="246221"/>
          </a:xfrm>
          <a:prstGeom prst="rect">
            <a:avLst/>
          </a:prstGeom>
          <a:noFill/>
        </p:spPr>
        <p:txBody>
          <a:bodyPr wrap="square" rtlCol="0">
            <a:spAutoFit/>
          </a:bodyPr>
          <a:lstStyle/>
          <a:p>
            <a:r>
              <a:rPr lang="en-US" sz="1000" dirty="0"/>
              <a:t>Charoite in sun temple</a:t>
            </a:r>
          </a:p>
        </p:txBody>
      </p:sp>
      <p:sp>
        <p:nvSpPr>
          <p:cNvPr id="23" name="TextBox 22">
            <a:extLst>
              <a:ext uri="{FF2B5EF4-FFF2-40B4-BE49-F238E27FC236}">
                <a16:creationId xmlns:a16="http://schemas.microsoft.com/office/drawing/2014/main" id="{0EF3E853-DB23-6CD9-6853-0CE968365F86}"/>
              </a:ext>
            </a:extLst>
          </p:cNvPr>
          <p:cNvSpPr txBox="1"/>
          <p:nvPr/>
        </p:nvSpPr>
        <p:spPr>
          <a:xfrm>
            <a:off x="4744872" y="6177678"/>
            <a:ext cx="1293779" cy="246221"/>
          </a:xfrm>
          <a:prstGeom prst="rect">
            <a:avLst/>
          </a:prstGeom>
          <a:noFill/>
        </p:spPr>
        <p:txBody>
          <a:bodyPr wrap="square" rtlCol="0">
            <a:spAutoFit/>
          </a:bodyPr>
          <a:lstStyle/>
          <a:p>
            <a:r>
              <a:rPr lang="en-US" sz="1000" dirty="0"/>
              <a:t>Varanasi temple</a:t>
            </a:r>
          </a:p>
        </p:txBody>
      </p:sp>
      <p:pic>
        <p:nvPicPr>
          <p:cNvPr id="32" name="Picture 31">
            <a:extLst>
              <a:ext uri="{FF2B5EF4-FFF2-40B4-BE49-F238E27FC236}">
                <a16:creationId xmlns:a16="http://schemas.microsoft.com/office/drawing/2014/main" id="{45000FFD-8E2C-DC4C-D8EB-9148F21A7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03" y="407035"/>
            <a:ext cx="2926597" cy="2524311"/>
          </a:xfrm>
          <a:prstGeom prst="rect">
            <a:avLst/>
          </a:prstGeom>
        </p:spPr>
      </p:pic>
      <p:sp>
        <p:nvSpPr>
          <p:cNvPr id="33" name="TextBox 32">
            <a:extLst>
              <a:ext uri="{FF2B5EF4-FFF2-40B4-BE49-F238E27FC236}">
                <a16:creationId xmlns:a16="http://schemas.microsoft.com/office/drawing/2014/main" id="{F122A0ED-82AB-F2E4-B728-20A1B5D522ED}"/>
              </a:ext>
            </a:extLst>
          </p:cNvPr>
          <p:cNvSpPr txBox="1"/>
          <p:nvPr/>
        </p:nvSpPr>
        <p:spPr>
          <a:xfrm>
            <a:off x="1443678" y="2984170"/>
            <a:ext cx="737798" cy="246221"/>
          </a:xfrm>
          <a:prstGeom prst="rect">
            <a:avLst/>
          </a:prstGeom>
          <a:noFill/>
        </p:spPr>
        <p:txBody>
          <a:bodyPr wrap="square" rtlCol="0">
            <a:spAutoFit/>
          </a:bodyPr>
          <a:lstStyle/>
          <a:p>
            <a:r>
              <a:rPr lang="en-US" sz="1000" dirty="0"/>
              <a:t>wedding</a:t>
            </a:r>
          </a:p>
        </p:txBody>
      </p:sp>
      <p:pic>
        <p:nvPicPr>
          <p:cNvPr id="34" name="Picture Placeholder 33">
            <a:extLst>
              <a:ext uri="{FF2B5EF4-FFF2-40B4-BE49-F238E27FC236}">
                <a16:creationId xmlns:a16="http://schemas.microsoft.com/office/drawing/2014/main" id="{EE7E9CD2-176E-B8B8-DEBB-770C9970DD1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4785" b="4785"/>
          <a:stretch>
            <a:fillRect/>
          </a:stretch>
        </p:blipFill>
        <p:spPr>
          <a:xfrm>
            <a:off x="349250" y="4073525"/>
            <a:ext cx="2930525" cy="1987550"/>
          </a:xfrm>
          <a:prstGeom prst="rect">
            <a:avLst/>
          </a:prstGeom>
        </p:spPr>
      </p:pic>
      <p:pic>
        <p:nvPicPr>
          <p:cNvPr id="35" name="Picture Placeholder 34">
            <a:extLst>
              <a:ext uri="{FF2B5EF4-FFF2-40B4-BE49-F238E27FC236}">
                <a16:creationId xmlns:a16="http://schemas.microsoft.com/office/drawing/2014/main" id="{F14BBF7F-2FA7-BA19-4557-3CBA84E000F2}"/>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3467" r="13467"/>
          <a:stretch>
            <a:fillRect/>
          </a:stretch>
        </p:blipFill>
        <p:spPr>
          <a:xfrm>
            <a:off x="3886200" y="3457575"/>
            <a:ext cx="2462213" cy="2524125"/>
          </a:xfrm>
          <a:prstGeom prst="rect">
            <a:avLst/>
          </a:prstGeom>
        </p:spPr>
      </p:pic>
      <p:pic>
        <p:nvPicPr>
          <p:cNvPr id="36" name="Picture Placeholder 35">
            <a:extLst>
              <a:ext uri="{FF2B5EF4-FFF2-40B4-BE49-F238E27FC236}">
                <a16:creationId xmlns:a16="http://schemas.microsoft.com/office/drawing/2014/main" id="{D7E2B2B6-A6F6-1605-BFDE-3D52875FFF90}"/>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28984" b="28984"/>
          <a:stretch>
            <a:fillRect/>
          </a:stretch>
        </p:blipFill>
        <p:spPr>
          <a:xfrm>
            <a:off x="6953250" y="4624388"/>
            <a:ext cx="2173288" cy="1357312"/>
          </a:xfrm>
          <a:prstGeom prst="rect">
            <a:avLst/>
          </a:prstGeom>
        </p:spPr>
      </p:pic>
      <p:pic>
        <p:nvPicPr>
          <p:cNvPr id="37" name="Picture Placeholder 36">
            <a:extLst>
              <a:ext uri="{FF2B5EF4-FFF2-40B4-BE49-F238E27FC236}">
                <a16:creationId xmlns:a16="http://schemas.microsoft.com/office/drawing/2014/main" id="{D1591D8C-154B-F511-A846-FFFF4BA451B4}"/>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5523" b="5523"/>
          <a:stretch>
            <a:fillRect/>
          </a:stretch>
        </p:blipFill>
        <p:spPr>
          <a:xfrm>
            <a:off x="3887788" y="295275"/>
            <a:ext cx="2460625" cy="1974850"/>
          </a:xfrm>
          <a:prstGeom prst="rect">
            <a:avLst/>
          </a:prstGeom>
        </p:spPr>
      </p:pic>
      <p:sp>
        <p:nvSpPr>
          <p:cNvPr id="40" name="TextBox 39">
            <a:extLst>
              <a:ext uri="{FF2B5EF4-FFF2-40B4-BE49-F238E27FC236}">
                <a16:creationId xmlns:a16="http://schemas.microsoft.com/office/drawing/2014/main" id="{0873EA37-1E93-1533-E015-667A3AB8A277}"/>
              </a:ext>
            </a:extLst>
          </p:cNvPr>
          <p:cNvSpPr txBox="1"/>
          <p:nvPr/>
        </p:nvSpPr>
        <p:spPr>
          <a:xfrm>
            <a:off x="7262533" y="3486568"/>
            <a:ext cx="1488332" cy="246221"/>
          </a:xfrm>
          <a:prstGeom prst="rect">
            <a:avLst/>
          </a:prstGeom>
          <a:noFill/>
        </p:spPr>
        <p:txBody>
          <a:bodyPr wrap="square" rtlCol="0">
            <a:spAutoFit/>
          </a:bodyPr>
          <a:lstStyle/>
          <a:p>
            <a:r>
              <a:rPr lang="en-US" sz="1000" dirty="0"/>
              <a:t>Honeymoon blog theme</a:t>
            </a:r>
          </a:p>
        </p:txBody>
      </p:sp>
      <p:sp>
        <p:nvSpPr>
          <p:cNvPr id="41" name="TextBox 40">
            <a:extLst>
              <a:ext uri="{FF2B5EF4-FFF2-40B4-BE49-F238E27FC236}">
                <a16:creationId xmlns:a16="http://schemas.microsoft.com/office/drawing/2014/main" id="{F9931710-2642-775F-6743-8C1AEE278434}"/>
              </a:ext>
            </a:extLst>
          </p:cNvPr>
          <p:cNvSpPr txBox="1"/>
          <p:nvPr/>
        </p:nvSpPr>
        <p:spPr>
          <a:xfrm>
            <a:off x="9950099" y="2422558"/>
            <a:ext cx="2241901" cy="246221"/>
          </a:xfrm>
          <a:prstGeom prst="rect">
            <a:avLst/>
          </a:prstGeom>
          <a:noFill/>
        </p:spPr>
        <p:txBody>
          <a:bodyPr wrap="square" rtlCol="0">
            <a:spAutoFit/>
          </a:bodyPr>
          <a:lstStyle/>
          <a:p>
            <a:r>
              <a:rPr lang="en-US" sz="1000" dirty="0"/>
              <a:t>Honeymoon packages theme</a:t>
            </a:r>
          </a:p>
        </p:txBody>
      </p:sp>
      <p:pic>
        <p:nvPicPr>
          <p:cNvPr id="42" name="Picture Placeholder 41">
            <a:extLst>
              <a:ext uri="{FF2B5EF4-FFF2-40B4-BE49-F238E27FC236}">
                <a16:creationId xmlns:a16="http://schemas.microsoft.com/office/drawing/2014/main" id="{F4D144EE-181A-EBA7-B759-8807EC539AA0}"/>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26128" r="26128"/>
          <a:stretch>
            <a:fillRect/>
          </a:stretch>
        </p:blipFill>
        <p:spPr>
          <a:xfrm>
            <a:off x="6953250" y="295275"/>
            <a:ext cx="2173288" cy="3132138"/>
          </a:xfrm>
          <a:prstGeom prst="rect">
            <a:avLst/>
          </a:prstGeom>
        </p:spPr>
      </p:pic>
      <p:pic>
        <p:nvPicPr>
          <p:cNvPr id="43" name="Picture Placeholder 42">
            <a:extLst>
              <a:ext uri="{FF2B5EF4-FFF2-40B4-BE49-F238E27FC236}">
                <a16:creationId xmlns:a16="http://schemas.microsoft.com/office/drawing/2014/main" id="{81D3696F-B476-4712-AEFA-9D42BC9ABC37}"/>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18666" r="18666"/>
          <a:stretch>
            <a:fillRect/>
          </a:stretch>
        </p:blipFill>
        <p:spPr>
          <a:xfrm>
            <a:off x="9737725" y="374650"/>
            <a:ext cx="2078038" cy="1866900"/>
          </a:xfrm>
          <a:prstGeom prst="rect">
            <a:avLst/>
          </a:prstGeom>
        </p:spPr>
      </p:pic>
      <p:sp>
        <p:nvSpPr>
          <p:cNvPr id="46" name="TextBox 45">
            <a:extLst>
              <a:ext uri="{FF2B5EF4-FFF2-40B4-BE49-F238E27FC236}">
                <a16:creationId xmlns:a16="http://schemas.microsoft.com/office/drawing/2014/main" id="{EEC9217D-13DD-0FD5-E81D-E5885A391C61}"/>
              </a:ext>
            </a:extLst>
          </p:cNvPr>
          <p:cNvSpPr txBox="1"/>
          <p:nvPr/>
        </p:nvSpPr>
        <p:spPr>
          <a:xfrm>
            <a:off x="10297908" y="6128099"/>
            <a:ext cx="1293778" cy="261610"/>
          </a:xfrm>
          <a:prstGeom prst="rect">
            <a:avLst/>
          </a:prstGeom>
          <a:noFill/>
        </p:spPr>
        <p:txBody>
          <a:bodyPr wrap="square" rtlCol="0">
            <a:spAutoFit/>
          </a:bodyPr>
          <a:lstStyle/>
          <a:p>
            <a:r>
              <a:rPr lang="en-US" sz="1100" dirty="0"/>
              <a:t>Himalayas</a:t>
            </a:r>
          </a:p>
        </p:txBody>
      </p:sp>
    </p:spTree>
    <p:extLst>
      <p:ext uri="{BB962C8B-B14F-4D97-AF65-F5344CB8AC3E}">
        <p14:creationId xmlns:p14="http://schemas.microsoft.com/office/powerpoint/2010/main" val="382842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4A61-9DBD-AAF5-3B9A-647D0A031F39}"/>
              </a:ext>
            </a:extLst>
          </p:cNvPr>
          <p:cNvSpPr>
            <a:spLocks noGrp="1"/>
          </p:cNvSpPr>
          <p:nvPr>
            <p:ph type="title"/>
          </p:nvPr>
        </p:nvSpPr>
        <p:spPr>
          <a:xfrm>
            <a:off x="698753" y="909874"/>
            <a:ext cx="11339241" cy="930275"/>
          </a:xfrm>
        </p:spPr>
        <p:txBody>
          <a:bodyPr/>
          <a:lstStyle/>
          <a:p>
            <a:pPr algn="ctr"/>
            <a:r>
              <a:rPr lang="en-US" dirty="0"/>
              <a:t>Internal link building </a:t>
            </a:r>
          </a:p>
        </p:txBody>
      </p:sp>
      <p:sp>
        <p:nvSpPr>
          <p:cNvPr id="3" name="Content Placeholder 2">
            <a:extLst>
              <a:ext uri="{FF2B5EF4-FFF2-40B4-BE49-F238E27FC236}">
                <a16:creationId xmlns:a16="http://schemas.microsoft.com/office/drawing/2014/main" id="{46E313CB-2183-5E42-8879-170161EE73D4}"/>
              </a:ext>
            </a:extLst>
          </p:cNvPr>
          <p:cNvSpPr>
            <a:spLocks noGrp="1"/>
          </p:cNvSpPr>
          <p:nvPr>
            <p:ph idx="1"/>
          </p:nvPr>
        </p:nvSpPr>
        <p:spPr>
          <a:xfrm>
            <a:off x="1097280" y="2108201"/>
            <a:ext cx="10058400" cy="4253688"/>
          </a:xfrm>
        </p:spPr>
        <p:txBody>
          <a:bodyPr/>
          <a:lstStyle/>
          <a:p>
            <a:r>
              <a:rPr lang="en-US" dirty="0"/>
              <a:t>When it is coming to internal link building there few tried and tested methods for boost our SEO strategy </a:t>
            </a:r>
          </a:p>
          <a:p>
            <a:r>
              <a:rPr lang="en-US" sz="1200" b="1" dirty="0">
                <a:solidFill>
                  <a:srgbClr val="353740"/>
                </a:solidFill>
                <a:latin typeface="ColfaxAI"/>
              </a:rPr>
              <a:t>Anchor text: </a:t>
            </a:r>
            <a:r>
              <a:rPr lang="en-US" sz="1200" dirty="0">
                <a:solidFill>
                  <a:srgbClr val="353740"/>
                </a:solidFill>
                <a:latin typeface="ColfaxAI"/>
              </a:rPr>
              <a:t>by using anchor text  method we can link between pages in website and  our old blogs by inserting links keywords in a meaningful manner. With this we can insert links of our services  in that services related blogs and </a:t>
            </a:r>
            <a:r>
              <a:rPr lang="en-US" sz="1100" b="0" i="0" dirty="0">
                <a:solidFill>
                  <a:srgbClr val="202124"/>
                </a:solidFill>
                <a:effectLst/>
                <a:latin typeface="Google Sans"/>
              </a:rPr>
              <a:t>vice versa.</a:t>
            </a:r>
            <a:endParaRPr lang="en-US" sz="1200" b="1" dirty="0">
              <a:solidFill>
                <a:srgbClr val="353740"/>
              </a:solidFill>
              <a:latin typeface="ColfaxAI"/>
            </a:endParaRPr>
          </a:p>
          <a:p>
            <a:r>
              <a:rPr lang="en-US" sz="1200" b="1" dirty="0">
                <a:solidFill>
                  <a:srgbClr val="353740"/>
                </a:solidFill>
                <a:latin typeface="ColfaxAI"/>
              </a:rPr>
              <a:t>Bread crumbs: </a:t>
            </a:r>
            <a:r>
              <a:rPr lang="en-US" sz="1100" b="0" i="0" dirty="0">
                <a:solidFill>
                  <a:srgbClr val="353740"/>
                </a:solidFill>
                <a:effectLst/>
                <a:latin typeface="ColfaxAI"/>
              </a:rPr>
              <a:t>Breadcrumbs are a great way to make it easy for visitors to navigate through your website. They also provide an opportunity for internal linking, as each page in the breadcrumb can be linked to. </a:t>
            </a:r>
            <a:endParaRPr lang="en-US" sz="1200" b="1" dirty="0">
              <a:solidFill>
                <a:srgbClr val="353740"/>
              </a:solidFill>
              <a:latin typeface="ColfaxAI"/>
            </a:endParaRPr>
          </a:p>
          <a:p>
            <a:r>
              <a:rPr lang="en-US" sz="1200" b="1" dirty="0">
                <a:solidFill>
                  <a:srgbClr val="353740"/>
                </a:solidFill>
                <a:latin typeface="ColfaxAI"/>
              </a:rPr>
              <a:t>Interlinking categories and services:</a:t>
            </a:r>
            <a:r>
              <a:rPr lang="en-US" sz="1200" dirty="0">
                <a:solidFill>
                  <a:srgbClr val="353740"/>
                </a:solidFill>
                <a:latin typeface="ColfaxAI"/>
              </a:rPr>
              <a:t> </a:t>
            </a:r>
            <a:r>
              <a:rPr lang="en-US" sz="1100" dirty="0">
                <a:solidFill>
                  <a:srgbClr val="353740"/>
                </a:solidFill>
                <a:latin typeface="ColfaxAI"/>
              </a:rPr>
              <a:t>with this method we can link</a:t>
            </a:r>
            <a:r>
              <a:rPr lang="en-US" sz="1100" b="0" i="0" dirty="0">
                <a:solidFill>
                  <a:srgbClr val="353740"/>
                </a:solidFill>
                <a:effectLst/>
                <a:latin typeface="ColfaxAI"/>
              </a:rPr>
              <a:t> multiple categories or services or sections of our website, consider adding internal links between them. This will help visitors quickly find related content and boost the SEO of each individual page. </a:t>
            </a:r>
          </a:p>
          <a:p>
            <a:r>
              <a:rPr lang="en-US" sz="1100" dirty="0">
                <a:solidFill>
                  <a:srgbClr val="353740"/>
                </a:solidFill>
                <a:latin typeface="ColfaxAI"/>
              </a:rPr>
              <a:t>By using above methods we can link internally our services page and blog page </a:t>
            </a:r>
          </a:p>
          <a:p>
            <a:r>
              <a:rPr lang="en-US" sz="1100" b="1" dirty="0">
                <a:solidFill>
                  <a:srgbClr val="353740"/>
                </a:solidFill>
                <a:latin typeface="ColfaxAI"/>
              </a:rPr>
              <a:t>For example:</a:t>
            </a:r>
          </a:p>
          <a:p>
            <a:r>
              <a:rPr lang="en-US" sz="1100" dirty="0">
                <a:solidFill>
                  <a:srgbClr val="353740"/>
                </a:solidFill>
                <a:latin typeface="ColfaxAI"/>
              </a:rPr>
              <a:t>If a visitor of  our website is interested in finding best destination for honeymoon and he landed in our top 10 honeymoon destinations in </a:t>
            </a:r>
            <a:r>
              <a:rPr lang="en-US" sz="1100" dirty="0" err="1">
                <a:solidFill>
                  <a:srgbClr val="353740"/>
                </a:solidFill>
                <a:latin typeface="ColfaxAI"/>
              </a:rPr>
              <a:t>india</a:t>
            </a:r>
            <a:r>
              <a:rPr lang="en-US" sz="1100" dirty="0">
                <a:solidFill>
                  <a:srgbClr val="353740"/>
                </a:solidFill>
                <a:latin typeface="ColfaxAI"/>
              </a:rPr>
              <a:t> and he choose to visit Goa in that case we can insert our goa honeymoon packages link in that particular keyword in which visitor is interested                                                                                                         </a:t>
            </a:r>
            <a:r>
              <a:rPr lang="en-US" sz="1200" dirty="0">
                <a:solidFill>
                  <a:srgbClr val="353740"/>
                </a:solidFill>
                <a:latin typeface="ColfaxAI"/>
              </a:rPr>
              <a:t>Here is the top </a:t>
            </a:r>
            <a:r>
              <a:rPr lang="en-US" sz="1200" b="1" dirty="0">
                <a:solidFill>
                  <a:srgbClr val="353740"/>
                </a:solidFill>
                <a:latin typeface="ColfaxAI"/>
              </a:rPr>
              <a:t>honeymoon destination in goa </a:t>
            </a:r>
            <a:r>
              <a:rPr lang="en-US" sz="1200" dirty="0">
                <a:solidFill>
                  <a:srgbClr val="353740"/>
                </a:solidFill>
                <a:latin typeface="ColfaxAI"/>
              </a:rPr>
              <a:t>in this highlighted keyword we can insert the link of goa honeymoon packages page link as </a:t>
            </a:r>
            <a:r>
              <a:rPr lang="en-US" sz="1200" b="1" dirty="0"/>
              <a:t>https://www.skyasiatours.com/packages/honeymoon/goa</a:t>
            </a:r>
          </a:p>
          <a:p>
            <a:endParaRPr lang="en-US" sz="1200" b="1" dirty="0">
              <a:solidFill>
                <a:srgbClr val="353740"/>
              </a:solidFill>
              <a:latin typeface="ColfaxAI"/>
            </a:endParaRPr>
          </a:p>
          <a:p>
            <a:endParaRPr lang="en-US" dirty="0"/>
          </a:p>
        </p:txBody>
      </p:sp>
    </p:spTree>
    <p:extLst>
      <p:ext uri="{BB962C8B-B14F-4D97-AF65-F5344CB8AC3E}">
        <p14:creationId xmlns:p14="http://schemas.microsoft.com/office/powerpoint/2010/main" val="302855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AEC2-A35E-F408-8C1D-020E4D05F84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3D08F29-2B35-FF14-7B07-A6F3CC30132D}"/>
              </a:ext>
            </a:extLst>
          </p:cNvPr>
          <p:cNvSpPr>
            <a:spLocks noGrp="1"/>
          </p:cNvSpPr>
          <p:nvPr>
            <p:ph type="subTitle" idx="1"/>
          </p:nvPr>
        </p:nvSpPr>
        <p:spPr/>
        <p:txBody>
          <a:bodyPr/>
          <a:lstStyle/>
          <a:p>
            <a:endParaRPr lang="en-US"/>
          </a:p>
        </p:txBody>
      </p:sp>
      <p:pic>
        <p:nvPicPr>
          <p:cNvPr id="4" name="Picture Placeholder 14" descr="a view of the tress from below up to the sky">
            <a:extLst>
              <a:ext uri="{FF2B5EF4-FFF2-40B4-BE49-F238E27FC236}">
                <a16:creationId xmlns:a16="http://schemas.microsoft.com/office/drawing/2014/main" id="{74ABC7D3-A503-C70D-B04B-28DA8A01EAB2}"/>
              </a:ext>
            </a:extLst>
          </p:cNvPr>
          <p:cNvPicPr>
            <a:picLocks noChangeAspect="1"/>
          </p:cNvPicPr>
          <p:nvPr/>
        </p:nvPicPr>
        <p:blipFill rotWithShape="1">
          <a:blip r:embed="rId2"/>
          <a:srcRect t="31250" b="31250"/>
          <a:stretch/>
        </p:blipFill>
        <p:spPr>
          <a:xfrm>
            <a:off x="0" y="0"/>
            <a:ext cx="12192000" cy="6857999"/>
          </a:xfrm>
          <a:prstGeom prst="rect">
            <a:avLst/>
          </a:prstGeom>
          <a:solidFill>
            <a:srgbClr val="93623F">
              <a:lumMod val="60000"/>
              <a:lumOff val="40000"/>
            </a:srgbClr>
          </a:solidFill>
        </p:spPr>
      </p:pic>
      <p:sp>
        <p:nvSpPr>
          <p:cNvPr id="5" name="Rectangle 4">
            <a:extLst>
              <a:ext uri="{FF2B5EF4-FFF2-40B4-BE49-F238E27FC236}">
                <a16:creationId xmlns:a16="http://schemas.microsoft.com/office/drawing/2014/main" id="{C93FC840-2BA6-5E47-6F37-1F66D06D9E19}"/>
              </a:ext>
              <a:ext uri="{C183D7F6-B498-43B3-948B-1728B52AA6E4}">
                <adec:decorative xmlns:adec="http://schemas.microsoft.com/office/drawing/2017/decorative" val="1"/>
              </a:ext>
            </a:extLst>
          </p:cNvPr>
          <p:cNvSpPr/>
          <p:nvPr/>
        </p:nvSpPr>
        <p:spPr>
          <a:xfrm>
            <a:off x="0" y="0"/>
            <a:ext cx="12192000" cy="6858000"/>
          </a:xfrm>
          <a:prstGeom prst="rect">
            <a:avLst/>
          </a:prstGeom>
          <a:solidFill>
            <a:sysClr val="windowText" lastClr="000000">
              <a:alpha val="70000"/>
            </a:sysClr>
          </a:solidFill>
          <a:ln w="12700" cap="flat" cmpd="sng" algn="ctr">
            <a:solidFill>
              <a:srgbClr val="7B2C3F">
                <a:shade val="50000"/>
              </a:srgbClr>
            </a:solid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dirty="0">
              <a:ln>
                <a:noFill/>
              </a:ln>
              <a:solidFill>
                <a:prstClr val="white"/>
              </a:solidFill>
              <a:effectLst/>
              <a:uLnTx/>
              <a:uFillTx/>
            </a:endParaRPr>
          </a:p>
        </p:txBody>
      </p:sp>
      <p:sp>
        <p:nvSpPr>
          <p:cNvPr id="6" name="Title 2">
            <a:extLst>
              <a:ext uri="{FF2B5EF4-FFF2-40B4-BE49-F238E27FC236}">
                <a16:creationId xmlns:a16="http://schemas.microsoft.com/office/drawing/2014/main" id="{222D249D-C7F3-6515-A52A-577BC970AB55}"/>
              </a:ext>
            </a:extLst>
          </p:cNvPr>
          <p:cNvSpPr txBox="1">
            <a:spLocks/>
          </p:cNvSpPr>
          <p:nvPr/>
        </p:nvSpPr>
        <p:spPr>
          <a:xfrm>
            <a:off x="5055708" y="519447"/>
            <a:ext cx="2722422" cy="59112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0" normalizeH="0" baseline="0" noProof="0" dirty="0">
                <a:ln>
                  <a:noFill/>
                </a:ln>
                <a:solidFill>
                  <a:srgbClr val="DC9427">
                    <a:lumMod val="20000"/>
                    <a:lumOff val="80000"/>
                  </a:srgbClr>
                </a:solidFill>
                <a:effectLst/>
                <a:uLnTx/>
                <a:uFillTx/>
                <a:latin typeface="Trebuchet MS" panose="020B0603020202020204"/>
                <a:ea typeface="+mn-ea"/>
                <a:cs typeface="+mn-cs"/>
              </a:rPr>
              <a:t>JOURNEY</a:t>
            </a:r>
          </a:p>
        </p:txBody>
      </p:sp>
      <p:sp>
        <p:nvSpPr>
          <p:cNvPr id="7" name="Text Placeholder 5">
            <a:extLst>
              <a:ext uri="{FF2B5EF4-FFF2-40B4-BE49-F238E27FC236}">
                <a16:creationId xmlns:a16="http://schemas.microsoft.com/office/drawing/2014/main" id="{594BE2FC-7015-1176-0E60-F55587646CD3}"/>
              </a:ext>
            </a:extLst>
          </p:cNvPr>
          <p:cNvSpPr txBox="1">
            <a:spLocks/>
          </p:cNvSpPr>
          <p:nvPr/>
        </p:nvSpPr>
        <p:spPr>
          <a:xfrm>
            <a:off x="773929" y="519447"/>
            <a:ext cx="1039006" cy="368878"/>
          </a:xfrm>
          <a:prstGeom prst="rect">
            <a:avLst/>
          </a:prstGeom>
        </p:spPr>
        <p:txBody>
          <a:bodyPr vert="horz" lIns="0" tIns="0" rIns="0" bIns="0" rtlCol="0">
            <a:noAutofit/>
          </a:bodyPr>
          <a:lstStyle>
            <a:lvl1pPr marL="228600" indent="-228600" algn="r" defTabSz="914400" rtl="0" eaLnBrk="1" latinLnBrk="0" hangingPunct="1">
              <a:lnSpc>
                <a:spcPct val="90000"/>
              </a:lnSpc>
              <a:spcBef>
                <a:spcPts val="1000"/>
              </a:spcBef>
              <a:buFontTx/>
              <a:buNone/>
              <a:defRPr sz="2400" i="1"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r" defTabSz="914400" rtl="0" eaLnBrk="1" fontAlgn="auto" latinLnBrk="0" hangingPunct="1">
              <a:lnSpc>
                <a:spcPct val="90000"/>
              </a:lnSpc>
              <a:spcBef>
                <a:spcPts val="1000"/>
              </a:spcBef>
              <a:spcAft>
                <a:spcPts val="0"/>
              </a:spcAft>
              <a:buClrTx/>
              <a:buSzTx/>
              <a:buFontTx/>
              <a:buNone/>
              <a:tabLst/>
              <a:defRPr/>
            </a:pPr>
            <a:endParaRPr kumimoji="0" lang="en-US" sz="2400" b="0" i="1" u="none" strike="noStrike" kern="1200" cap="none" spc="0" normalizeH="0" baseline="0" noProof="0" dirty="0">
              <a:ln>
                <a:noFill/>
              </a:ln>
              <a:solidFill>
                <a:srgbClr val="DC9427">
                  <a:lumMod val="20000"/>
                  <a:lumOff val="80000"/>
                </a:srgbClr>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D3B0CE78-6B2C-139E-6334-FFBB9A4A0E66}"/>
              </a:ext>
              <a:ext uri="{C183D7F6-B498-43B3-948B-1728B52AA6E4}">
                <adec:decorative xmlns:adec="http://schemas.microsoft.com/office/drawing/2017/decorative" val="1"/>
              </a:ext>
            </a:extLst>
          </p:cNvPr>
          <p:cNvSpPr/>
          <p:nvPr/>
        </p:nvSpPr>
        <p:spPr>
          <a:xfrm>
            <a:off x="285565" y="246655"/>
            <a:ext cx="11620870" cy="6286867"/>
          </a:xfrm>
          <a:prstGeom prst="rect">
            <a:avLst/>
          </a:prstGeom>
          <a:noFill/>
          <a:ln w="38100" cap="flat" cmpd="sng" algn="ctr">
            <a:solidFill>
              <a:srgbClr val="DC942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Graphic 11">
            <a:extLst>
              <a:ext uri="{FF2B5EF4-FFF2-40B4-BE49-F238E27FC236}">
                <a16:creationId xmlns:a16="http://schemas.microsoft.com/office/drawing/2014/main" id="{5E7E9679-6E64-DD04-1189-42E63E5920D1}"/>
              </a:ext>
              <a:ext uri="{C183D7F6-B498-43B3-948B-1728B52AA6E4}">
                <adec:decorative xmlns:adec="http://schemas.microsoft.com/office/drawing/2017/decorative" val="1"/>
              </a:ext>
            </a:extLst>
          </p:cNvPr>
          <p:cNvSpPr/>
          <p:nvPr/>
        </p:nvSpPr>
        <p:spPr>
          <a:xfrm rot="1602443">
            <a:off x="5412905" y="588898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rgbClr val="DC9427">
              <a:lumMod val="20000"/>
              <a:lumOff val="80000"/>
            </a:srgbClr>
          </a:solidFill>
          <a:ln w="112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TextBox 9">
            <a:extLst>
              <a:ext uri="{FF2B5EF4-FFF2-40B4-BE49-F238E27FC236}">
                <a16:creationId xmlns:a16="http://schemas.microsoft.com/office/drawing/2014/main" id="{3C99D9C5-51BF-4CB7-A109-A2E652EA009C}"/>
              </a:ext>
            </a:extLst>
          </p:cNvPr>
          <p:cNvSpPr txBox="1"/>
          <p:nvPr/>
        </p:nvSpPr>
        <p:spPr>
          <a:xfrm>
            <a:off x="4973130" y="1519398"/>
            <a:ext cx="3780469" cy="5478423"/>
          </a:xfrm>
          <a:prstGeom prst="rect">
            <a:avLst/>
          </a:prstGeom>
          <a:noFill/>
        </p:spPr>
        <p:txBody>
          <a:bodyPr wrap="square" rtlCol="0">
            <a:spAutoFit/>
          </a:bodyPr>
          <a:lstStyle/>
          <a:p>
            <a:pPr marL="342900" indent="-342900">
              <a:buFont typeface="+mj-lt"/>
              <a:buAutoNum type="arabicPeriod"/>
            </a:pPr>
            <a:r>
              <a:rPr lang="en-US" sz="1400" cap="all" dirty="0">
                <a:solidFill>
                  <a:srgbClr val="DC9427">
                    <a:lumMod val="20000"/>
                    <a:lumOff val="80000"/>
                  </a:srgbClr>
                </a:solidFill>
                <a:latin typeface="Trebuchet MS" panose="020B0603020202020204"/>
              </a:rPr>
              <a:t>Introduction</a:t>
            </a:r>
          </a:p>
          <a:p>
            <a:pPr marL="342900" indent="-342900">
              <a:buFont typeface="+mj-lt"/>
              <a:buAutoNum type="arabicPeriod"/>
            </a:pPr>
            <a:r>
              <a:rPr lang="en-US" sz="1400" cap="all" dirty="0">
                <a:solidFill>
                  <a:srgbClr val="DC9427">
                    <a:lumMod val="20000"/>
                    <a:lumOff val="80000"/>
                  </a:srgbClr>
                </a:solidFill>
                <a:latin typeface="Trebuchet MS" panose="020B0603020202020204"/>
              </a:rPr>
              <a:t>Objectives</a:t>
            </a:r>
          </a:p>
          <a:p>
            <a:pPr marL="342900" indent="-342900">
              <a:buFont typeface="+mj-lt"/>
              <a:buAutoNum type="arabicPeriod"/>
            </a:pPr>
            <a:r>
              <a:rPr lang="en-US" sz="1400" cap="all" dirty="0" err="1">
                <a:solidFill>
                  <a:srgbClr val="DC9427">
                    <a:lumMod val="20000"/>
                    <a:lumOff val="80000"/>
                  </a:srgbClr>
                </a:solidFill>
                <a:latin typeface="Trebuchet MS" panose="020B0603020202020204"/>
              </a:rPr>
              <a:t>Seo</a:t>
            </a:r>
            <a:r>
              <a:rPr lang="en-US" sz="1400" cap="all" dirty="0">
                <a:solidFill>
                  <a:srgbClr val="DC9427">
                    <a:lumMod val="20000"/>
                    <a:lumOff val="80000"/>
                  </a:srgbClr>
                </a:solidFill>
                <a:latin typeface="Trebuchet MS" panose="020B0603020202020204"/>
              </a:rPr>
              <a:t> strategy</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0n page SEO</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Off-page SEO</a:t>
            </a:r>
          </a:p>
          <a:p>
            <a:pPr marL="342900" indent="-342900">
              <a:buFont typeface="+mj-lt"/>
              <a:buAutoNum type="arabicPeriod"/>
            </a:pPr>
            <a:r>
              <a:rPr lang="en-US" sz="1400" cap="all" dirty="0">
                <a:solidFill>
                  <a:srgbClr val="DC9427">
                    <a:lumMod val="20000"/>
                    <a:lumOff val="80000"/>
                  </a:srgbClr>
                </a:solidFill>
                <a:latin typeface="Trebuchet MS" panose="020B0603020202020204"/>
              </a:rPr>
              <a:t>Keyword research</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Short tail </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Long tail</a:t>
            </a:r>
          </a:p>
          <a:p>
            <a:pPr marL="342900" indent="-342900">
              <a:buFont typeface="+mj-lt"/>
              <a:buAutoNum type="arabicPeriod"/>
            </a:pPr>
            <a:r>
              <a:rPr lang="en-US" sz="1400" cap="all" dirty="0">
                <a:solidFill>
                  <a:srgbClr val="DC9427">
                    <a:lumMod val="20000"/>
                    <a:lumOff val="80000"/>
                  </a:srgbClr>
                </a:solidFill>
                <a:latin typeface="Trebuchet MS" panose="020B0603020202020204"/>
              </a:rPr>
              <a:t>Website architecture</a:t>
            </a:r>
          </a:p>
          <a:p>
            <a:pPr marL="342900" indent="-342900">
              <a:buFont typeface="+mj-lt"/>
              <a:buAutoNum type="arabicPeriod"/>
            </a:pPr>
            <a:r>
              <a:rPr lang="en-US" sz="1400" cap="all" dirty="0">
                <a:solidFill>
                  <a:srgbClr val="DC9427">
                    <a:lumMod val="20000"/>
                    <a:lumOff val="80000"/>
                  </a:srgbClr>
                </a:solidFill>
                <a:latin typeface="Trebuchet MS" panose="020B0603020202020204"/>
              </a:rPr>
              <a:t>Home page navigation</a:t>
            </a:r>
          </a:p>
          <a:p>
            <a:pPr marL="342900" indent="-342900">
              <a:buFont typeface="+mj-lt"/>
              <a:buAutoNum type="arabicPeriod"/>
            </a:pPr>
            <a:r>
              <a:rPr lang="en-US" sz="1400" cap="all" dirty="0" err="1">
                <a:solidFill>
                  <a:srgbClr val="DC9427">
                    <a:lumMod val="20000"/>
                    <a:lumOff val="80000"/>
                  </a:srgbClr>
                </a:solidFill>
                <a:latin typeface="Trebuchet MS" panose="020B0603020202020204"/>
              </a:rPr>
              <a:t>url’S</a:t>
            </a:r>
            <a:r>
              <a:rPr lang="en-US" sz="1400" cap="all" dirty="0">
                <a:solidFill>
                  <a:srgbClr val="DC9427">
                    <a:lumMod val="20000"/>
                    <a:lumOff val="80000"/>
                  </a:srgbClr>
                </a:solidFill>
                <a:latin typeface="Trebuchet MS" panose="020B0603020202020204"/>
              </a:rPr>
              <a:t> design</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Short tail</a:t>
            </a:r>
          </a:p>
          <a:p>
            <a:pPr marL="800100" lvl="1" indent="-342900">
              <a:buFont typeface="Arial" panose="020B0604020202020204" pitchFamily="34" charset="0"/>
              <a:buChar char="•"/>
            </a:pPr>
            <a:r>
              <a:rPr lang="en-US" sz="1400" cap="all" dirty="0">
                <a:solidFill>
                  <a:srgbClr val="DC9427">
                    <a:lumMod val="20000"/>
                    <a:lumOff val="80000"/>
                  </a:srgbClr>
                </a:solidFill>
                <a:latin typeface="Trebuchet MS" panose="020B0603020202020204"/>
              </a:rPr>
              <a:t>Long tail</a:t>
            </a:r>
          </a:p>
          <a:p>
            <a:pPr marL="342900" indent="-342900">
              <a:buFont typeface="+mj-lt"/>
              <a:buAutoNum type="arabicPeriod"/>
            </a:pPr>
            <a:r>
              <a:rPr lang="en-US" sz="1400" cap="all" dirty="0">
                <a:solidFill>
                  <a:srgbClr val="DC9427">
                    <a:lumMod val="20000"/>
                    <a:lumOff val="80000"/>
                  </a:srgbClr>
                </a:solidFill>
                <a:latin typeface="Trebuchet MS" panose="020B0603020202020204"/>
              </a:rPr>
              <a:t>Meta title and description</a:t>
            </a:r>
          </a:p>
          <a:p>
            <a:pPr marL="342900" indent="-342900">
              <a:buFont typeface="+mj-lt"/>
              <a:buAutoNum type="arabicPeriod"/>
            </a:pPr>
            <a:r>
              <a:rPr lang="en-US" sz="1400" cap="all" dirty="0">
                <a:solidFill>
                  <a:srgbClr val="DC9427">
                    <a:lumMod val="20000"/>
                    <a:lumOff val="80000"/>
                  </a:srgbClr>
                </a:solidFill>
                <a:latin typeface="Trebuchet MS" panose="020B0603020202020204"/>
              </a:rPr>
              <a:t>Gallery</a:t>
            </a:r>
          </a:p>
          <a:p>
            <a:pPr marL="342900" indent="-342900">
              <a:buFont typeface="+mj-lt"/>
              <a:buAutoNum type="arabicPeriod"/>
            </a:pPr>
            <a:r>
              <a:rPr lang="en-US" sz="1400" cap="all" dirty="0">
                <a:solidFill>
                  <a:srgbClr val="DC9427">
                    <a:lumMod val="20000"/>
                    <a:lumOff val="80000"/>
                  </a:srgbClr>
                </a:solidFill>
                <a:latin typeface="Trebuchet MS" panose="020B0603020202020204"/>
              </a:rPr>
              <a:t>Internal link building </a:t>
            </a:r>
          </a:p>
          <a:p>
            <a:pPr marL="342900" indent="-342900">
              <a:buFont typeface="+mj-lt"/>
              <a:buAutoNum type="arabicPeriod"/>
            </a:pPr>
            <a:r>
              <a:rPr lang="en-US" sz="1400" cap="all" dirty="0">
                <a:solidFill>
                  <a:srgbClr val="DC9427">
                    <a:lumMod val="20000"/>
                    <a:lumOff val="80000"/>
                  </a:srgbClr>
                </a:solidFill>
                <a:latin typeface="Trebuchet MS" panose="020B0603020202020204"/>
              </a:rPr>
              <a:t>Press release</a:t>
            </a:r>
          </a:p>
          <a:p>
            <a:pPr marL="342900" indent="-342900">
              <a:buFont typeface="+mj-lt"/>
              <a:buAutoNum type="arabicPeriod"/>
            </a:pPr>
            <a:r>
              <a:rPr lang="en-US" sz="1400" cap="all" dirty="0">
                <a:solidFill>
                  <a:srgbClr val="DC9427">
                    <a:lumMod val="20000"/>
                    <a:lumOff val="80000"/>
                  </a:srgbClr>
                </a:solidFill>
                <a:latin typeface="Trebuchet MS" panose="020B0603020202020204"/>
              </a:rPr>
              <a:t>Guest blogging</a:t>
            </a:r>
          </a:p>
          <a:p>
            <a:pPr marL="342900" indent="-342900">
              <a:buFont typeface="+mj-lt"/>
              <a:buAutoNum type="arabicPeriod"/>
            </a:pPr>
            <a:r>
              <a:rPr lang="en-US" sz="1400" cap="all" dirty="0">
                <a:solidFill>
                  <a:srgbClr val="DC9427">
                    <a:lumMod val="20000"/>
                    <a:lumOff val="80000"/>
                  </a:srgbClr>
                </a:solidFill>
                <a:latin typeface="Trebuchet MS" panose="020B0603020202020204"/>
              </a:rPr>
              <a:t>Inbound link building</a:t>
            </a:r>
          </a:p>
          <a:p>
            <a:pPr marL="342900" indent="-342900">
              <a:buFont typeface="+mj-lt"/>
              <a:buAutoNum type="arabicPeriod"/>
            </a:pPr>
            <a:endParaRPr lang="en-US" sz="1400" cap="all" dirty="0">
              <a:solidFill>
                <a:srgbClr val="DC9427">
                  <a:lumMod val="20000"/>
                  <a:lumOff val="80000"/>
                </a:srgbClr>
              </a:solidFill>
              <a:latin typeface="Trebuchet MS" panose="020B0603020202020204"/>
            </a:endParaRPr>
          </a:p>
          <a:p>
            <a:pPr marL="342900" indent="-342900">
              <a:buFont typeface="+mj-lt"/>
              <a:buAutoNum type="arabicPeriod"/>
            </a:pPr>
            <a:endParaRPr lang="en-US" sz="1400" cap="all" dirty="0">
              <a:solidFill>
                <a:srgbClr val="DC9427">
                  <a:lumMod val="20000"/>
                  <a:lumOff val="80000"/>
                </a:srgbClr>
              </a:solidFill>
              <a:latin typeface="Trebuchet MS" panose="020B0603020202020204"/>
            </a:endParaRPr>
          </a:p>
          <a:p>
            <a:pPr marL="342900" indent="-342900">
              <a:buFont typeface="+mj-lt"/>
              <a:buAutoNum type="arabicPeriod"/>
            </a:pPr>
            <a:endParaRPr lang="en-US" sz="1400" cap="all" dirty="0">
              <a:solidFill>
                <a:srgbClr val="DC9427">
                  <a:lumMod val="20000"/>
                  <a:lumOff val="80000"/>
                </a:srgbClr>
              </a:solidFill>
              <a:latin typeface="Trebuchet MS" panose="020B0603020202020204"/>
            </a:endParaRPr>
          </a:p>
          <a:p>
            <a:pPr marL="342900" indent="-342900">
              <a:buFont typeface="+mj-lt"/>
              <a:buAutoNum type="arabicPeriod"/>
            </a:pPr>
            <a:endParaRPr lang="en-US" sz="1400" cap="all" dirty="0">
              <a:solidFill>
                <a:srgbClr val="DC9427">
                  <a:lumMod val="20000"/>
                  <a:lumOff val="80000"/>
                </a:srgbClr>
              </a:solidFill>
              <a:latin typeface="Trebuchet MS" panose="020B0603020202020204"/>
            </a:endParaRPr>
          </a:p>
          <a:p>
            <a:pPr marL="342900" indent="-342900">
              <a:buFont typeface="+mj-lt"/>
              <a:buAutoNum type="arabicPeriod"/>
            </a:pPr>
            <a:endParaRPr lang="en-US" sz="1400" cap="all" dirty="0">
              <a:solidFill>
                <a:srgbClr val="DC9427">
                  <a:lumMod val="20000"/>
                  <a:lumOff val="80000"/>
                </a:srgbClr>
              </a:solidFill>
              <a:latin typeface="Trebuchet MS" panose="020B0603020202020204"/>
            </a:endParaRPr>
          </a:p>
          <a:p>
            <a:pPr marL="342900" indent="-342900">
              <a:buFont typeface="+mj-lt"/>
              <a:buAutoNum type="arabicPeriod"/>
            </a:pPr>
            <a:endParaRPr lang="en-US" sz="1400" dirty="0"/>
          </a:p>
        </p:txBody>
      </p:sp>
      <p:sp>
        <p:nvSpPr>
          <p:cNvPr id="12" name="TextBox 11">
            <a:extLst>
              <a:ext uri="{FF2B5EF4-FFF2-40B4-BE49-F238E27FC236}">
                <a16:creationId xmlns:a16="http://schemas.microsoft.com/office/drawing/2014/main" id="{0CFB9A70-DF58-1C0B-355D-94DA12857CEB}"/>
              </a:ext>
            </a:extLst>
          </p:cNvPr>
          <p:cNvSpPr txBox="1"/>
          <p:nvPr/>
        </p:nvSpPr>
        <p:spPr>
          <a:xfrm>
            <a:off x="4260715" y="565159"/>
            <a:ext cx="794993" cy="738664"/>
          </a:xfrm>
          <a:prstGeom prst="rect">
            <a:avLst/>
          </a:prstGeom>
          <a:noFill/>
        </p:spPr>
        <p:txBody>
          <a:bodyPr wrap="square" rtlCol="0">
            <a:spAutoFit/>
          </a:bodyPr>
          <a:lstStyle/>
          <a:p>
            <a:r>
              <a:rPr kumimoji="0" lang="en-US" sz="2400" b="0" i="1" u="none" strike="noStrike" kern="1200" cap="none" spc="0" normalizeH="0" baseline="0" noProof="0" dirty="0">
                <a:ln>
                  <a:noFill/>
                </a:ln>
                <a:solidFill>
                  <a:srgbClr val="DC9427">
                    <a:lumMod val="20000"/>
                    <a:lumOff val="80000"/>
                  </a:srgbClr>
                </a:solidFill>
                <a:effectLst/>
                <a:uLnTx/>
                <a:uFillTx/>
                <a:latin typeface="Trebuchet MS" panose="020B0603020202020204"/>
                <a:ea typeface="+mn-ea"/>
                <a:cs typeface="+mn-cs"/>
              </a:rPr>
              <a:t>our</a:t>
            </a:r>
          </a:p>
          <a:p>
            <a:endParaRPr lang="en-US" dirty="0"/>
          </a:p>
        </p:txBody>
      </p:sp>
    </p:spTree>
    <p:extLst>
      <p:ext uri="{BB962C8B-B14F-4D97-AF65-F5344CB8AC3E}">
        <p14:creationId xmlns:p14="http://schemas.microsoft.com/office/powerpoint/2010/main" val="109020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69EF-F174-66AD-1E1E-342A1558D403}"/>
              </a:ext>
            </a:extLst>
          </p:cNvPr>
          <p:cNvSpPr>
            <a:spLocks noGrp="1"/>
          </p:cNvSpPr>
          <p:nvPr>
            <p:ph type="title"/>
          </p:nvPr>
        </p:nvSpPr>
        <p:spPr/>
        <p:txBody>
          <a:bodyPr/>
          <a:lstStyle/>
          <a:p>
            <a:pPr algn="ctr"/>
            <a:r>
              <a:rPr lang="en-US" dirty="0"/>
              <a:t>Press release</a:t>
            </a:r>
          </a:p>
        </p:txBody>
      </p:sp>
      <p:sp>
        <p:nvSpPr>
          <p:cNvPr id="3" name="Content Placeholder 2">
            <a:extLst>
              <a:ext uri="{FF2B5EF4-FFF2-40B4-BE49-F238E27FC236}">
                <a16:creationId xmlns:a16="http://schemas.microsoft.com/office/drawing/2014/main" id="{08A34A98-0C04-9C63-BDAD-4B83D4004945}"/>
              </a:ext>
            </a:extLst>
          </p:cNvPr>
          <p:cNvSpPr>
            <a:spLocks noGrp="1"/>
          </p:cNvSpPr>
          <p:nvPr>
            <p:ph idx="1"/>
          </p:nvPr>
        </p:nvSpPr>
        <p:spPr/>
        <p:txBody>
          <a:bodyPr>
            <a:normAutofit/>
          </a:bodyPr>
          <a:lstStyle/>
          <a:p>
            <a:pPr>
              <a:buFont typeface="Arial" panose="020B0604020202020204" pitchFamily="34" charset="0"/>
              <a:buChar char="•"/>
            </a:pPr>
            <a:r>
              <a:rPr lang="en-US" sz="1400" dirty="0"/>
              <a:t>Press release is the one of the most important aspect of off page SEO. It enables us to drive more traffic to our website by creating brand awareness about our niche.</a:t>
            </a:r>
          </a:p>
          <a:p>
            <a:pPr>
              <a:buFont typeface="Arial" panose="020B0604020202020204" pitchFamily="34" charset="0"/>
              <a:buChar char="•"/>
            </a:pPr>
            <a:r>
              <a:rPr lang="en-US" sz="1400" b="0" i="0" dirty="0">
                <a:solidFill>
                  <a:srgbClr val="353740"/>
                </a:solidFill>
                <a:effectLst/>
                <a:latin typeface="ColfaxAI"/>
              </a:rPr>
              <a:t>Press releases can be used to promote new products and services, announce special events, and provide updates on your business. They are also a great way to generate backlinks, which are essential for SEO. </a:t>
            </a:r>
          </a:p>
          <a:p>
            <a:pPr>
              <a:buFont typeface="Arial" panose="020B0604020202020204" pitchFamily="34" charset="0"/>
              <a:buChar char="•"/>
            </a:pPr>
            <a:r>
              <a:rPr lang="en-US" sz="1400" dirty="0">
                <a:solidFill>
                  <a:srgbClr val="353740"/>
                </a:solidFill>
                <a:latin typeface="ColfaxAI"/>
              </a:rPr>
              <a:t>When we do press release our article is picked by various news publisher and content creators by this way we can create more back links </a:t>
            </a:r>
            <a:r>
              <a:rPr lang="en-US" sz="1400" dirty="0"/>
              <a:t> to our website.</a:t>
            </a:r>
          </a:p>
          <a:p>
            <a:r>
              <a:rPr lang="en-US" sz="1400" dirty="0"/>
              <a:t>For doing press release for our business I picked top PR websites which having great potential to create quality back inks for our website </a:t>
            </a:r>
          </a:p>
          <a:p>
            <a:pPr marL="342900" indent="-342900">
              <a:buFont typeface="+mj-lt"/>
              <a:buAutoNum type="arabicPeriod"/>
            </a:pPr>
            <a:r>
              <a:rPr lang="en-US" sz="1200" b="0" i="0" dirty="0">
                <a:solidFill>
                  <a:srgbClr val="111111"/>
                </a:solidFill>
                <a:effectLst/>
                <a:latin typeface="Open Sans" panose="020B0604020202020204" pitchFamily="34" charset="0"/>
              </a:rPr>
              <a:t>https://www.npr.org/  : DA </a:t>
            </a:r>
            <a:r>
              <a:rPr lang="en-US" sz="1200" b="1" i="0" dirty="0">
                <a:solidFill>
                  <a:srgbClr val="111111"/>
                </a:solidFill>
                <a:effectLst/>
                <a:latin typeface="Open Sans" panose="020B0604020202020204" pitchFamily="34" charset="0"/>
              </a:rPr>
              <a:t>93</a:t>
            </a:r>
            <a:r>
              <a:rPr lang="en-US" sz="1200" b="0" i="0" dirty="0">
                <a:solidFill>
                  <a:srgbClr val="111111"/>
                </a:solidFill>
                <a:effectLst/>
                <a:latin typeface="Open Sans" panose="020B0604020202020204" pitchFamily="34" charset="0"/>
              </a:rPr>
              <a:t>	PA </a:t>
            </a:r>
            <a:r>
              <a:rPr lang="en-US" sz="1200" b="1" i="0" dirty="0">
                <a:solidFill>
                  <a:srgbClr val="111111"/>
                </a:solidFill>
                <a:effectLst/>
                <a:latin typeface="Open Sans" panose="020B0604020202020204" pitchFamily="34" charset="0"/>
              </a:rPr>
              <a:t>80</a:t>
            </a:r>
            <a:r>
              <a:rPr lang="en-US" sz="1200" b="0" i="0" dirty="0">
                <a:solidFill>
                  <a:srgbClr val="111111"/>
                </a:solidFill>
                <a:effectLst/>
                <a:latin typeface="Open Sans" panose="020B0604020202020204" pitchFamily="34" charset="0"/>
              </a:rPr>
              <a:t>	Do follow </a:t>
            </a:r>
            <a:r>
              <a:rPr lang="en-US" sz="1200" b="1" dirty="0">
                <a:solidFill>
                  <a:srgbClr val="111111"/>
                </a:solidFill>
                <a:latin typeface="Open Sans" panose="020B0604020202020204" pitchFamily="34" charset="0"/>
              </a:rPr>
              <a:t>no	</a:t>
            </a:r>
          </a:p>
          <a:p>
            <a:pPr marL="342900" indent="-342900">
              <a:buFont typeface="+mj-lt"/>
              <a:buAutoNum type="arabicPeriod"/>
            </a:pPr>
            <a:r>
              <a:rPr lang="en-US" sz="1200" b="0" i="0" dirty="0">
                <a:solidFill>
                  <a:srgbClr val="111111"/>
                </a:solidFill>
                <a:effectLst/>
                <a:latin typeface="Open Sans" panose="020B0606030504020204" pitchFamily="34" charset="0"/>
              </a:rPr>
              <a:t>http://www.prweb.com/  </a:t>
            </a:r>
            <a:r>
              <a:rPr lang="en-US" sz="1400" b="0" i="0" dirty="0">
                <a:solidFill>
                  <a:srgbClr val="111111"/>
                </a:solidFill>
                <a:effectLst/>
                <a:latin typeface="Open Sans" panose="020B0604020202020204" pitchFamily="34" charset="0"/>
              </a:rPr>
              <a:t>: DA </a:t>
            </a:r>
            <a:r>
              <a:rPr lang="en-US" sz="1400" b="1" dirty="0">
                <a:solidFill>
                  <a:srgbClr val="111111"/>
                </a:solidFill>
                <a:latin typeface="Open Sans" panose="020B0604020202020204" pitchFamily="34" charset="0"/>
              </a:rPr>
              <a:t>92</a:t>
            </a:r>
            <a:r>
              <a:rPr lang="en-US" sz="1400" b="0" i="0" dirty="0">
                <a:solidFill>
                  <a:srgbClr val="111111"/>
                </a:solidFill>
                <a:effectLst/>
                <a:latin typeface="Open Sans" panose="020B0604020202020204" pitchFamily="34" charset="0"/>
              </a:rPr>
              <a:t>	   PA </a:t>
            </a:r>
            <a:r>
              <a:rPr lang="en-US" sz="1400" b="1" dirty="0">
                <a:solidFill>
                  <a:srgbClr val="111111"/>
                </a:solidFill>
                <a:latin typeface="Open Sans" panose="020B0604020202020204" pitchFamily="34" charset="0"/>
              </a:rPr>
              <a:t>72</a:t>
            </a:r>
            <a:r>
              <a:rPr lang="en-US" sz="1400" b="0" i="0" dirty="0">
                <a:solidFill>
                  <a:srgbClr val="111111"/>
                </a:solidFill>
                <a:effectLst/>
                <a:latin typeface="Open Sans" panose="020B0604020202020204" pitchFamily="34" charset="0"/>
              </a:rPr>
              <a:t>	Do follow </a:t>
            </a:r>
            <a:r>
              <a:rPr lang="en-US" sz="1400" b="1" i="0" dirty="0">
                <a:solidFill>
                  <a:srgbClr val="111111"/>
                </a:solidFill>
                <a:effectLst/>
                <a:latin typeface="Open Sans" panose="020B0604020202020204" pitchFamily="34" charset="0"/>
              </a:rPr>
              <a:t>yes</a:t>
            </a:r>
            <a:r>
              <a:rPr lang="en-US" sz="1400" b="1" dirty="0">
                <a:solidFill>
                  <a:srgbClr val="111111"/>
                </a:solidFill>
                <a:latin typeface="Open Sans" panose="020B0604020202020204" pitchFamily="34" charset="0"/>
              </a:rPr>
              <a:t>	</a:t>
            </a:r>
            <a:endParaRPr lang="en-US" sz="1400" dirty="0">
              <a:solidFill>
                <a:srgbClr val="111111"/>
              </a:solidFill>
              <a:latin typeface="Open Sans" panose="020B0604020202020204" pitchFamily="34" charset="0"/>
            </a:endParaRPr>
          </a:p>
          <a:p>
            <a:pPr marL="342900" indent="-342900">
              <a:buFont typeface="+mj-lt"/>
              <a:buAutoNum type="arabicPeriod"/>
            </a:pPr>
            <a:r>
              <a:rPr lang="en-US" sz="1200" b="0" i="0" dirty="0">
                <a:solidFill>
                  <a:srgbClr val="111111"/>
                </a:solidFill>
                <a:effectLst/>
                <a:latin typeface="Open Sans" panose="020B0606030504020204" pitchFamily="34" charset="0"/>
              </a:rPr>
              <a:t>https://www.mediapost.com/  </a:t>
            </a:r>
            <a:r>
              <a:rPr lang="en-US" sz="1400" b="0" i="0" dirty="0">
                <a:solidFill>
                  <a:srgbClr val="111111"/>
                </a:solidFill>
                <a:effectLst/>
                <a:latin typeface="Open Sans" panose="020B0604020202020204" pitchFamily="34" charset="0"/>
              </a:rPr>
              <a:t>: DA </a:t>
            </a:r>
            <a:r>
              <a:rPr lang="en-US" sz="1400" b="1" i="0" dirty="0">
                <a:solidFill>
                  <a:srgbClr val="111111"/>
                </a:solidFill>
                <a:effectLst/>
                <a:latin typeface="Open Sans" panose="020B0604020202020204" pitchFamily="34" charset="0"/>
              </a:rPr>
              <a:t>93  </a:t>
            </a:r>
            <a:r>
              <a:rPr lang="en-US" sz="1400" b="0" i="0" dirty="0">
                <a:solidFill>
                  <a:srgbClr val="111111"/>
                </a:solidFill>
                <a:effectLst/>
                <a:latin typeface="Open Sans" panose="020B0604020202020204" pitchFamily="34" charset="0"/>
              </a:rPr>
              <a:t>PA </a:t>
            </a:r>
            <a:r>
              <a:rPr lang="en-US" sz="1400" b="1" i="0" dirty="0">
                <a:solidFill>
                  <a:srgbClr val="111111"/>
                </a:solidFill>
                <a:effectLst/>
                <a:latin typeface="Open Sans" panose="020B0604020202020204" pitchFamily="34" charset="0"/>
              </a:rPr>
              <a:t>80</a:t>
            </a:r>
            <a:r>
              <a:rPr lang="en-US" sz="1400" dirty="0">
                <a:solidFill>
                  <a:srgbClr val="111111"/>
                </a:solidFill>
                <a:latin typeface="Open Sans" panose="020B0604020202020204" pitchFamily="34" charset="0"/>
              </a:rPr>
              <a:t>   </a:t>
            </a:r>
            <a:r>
              <a:rPr lang="en-US" sz="1400" b="0" i="0" dirty="0">
                <a:solidFill>
                  <a:srgbClr val="111111"/>
                </a:solidFill>
                <a:effectLst/>
                <a:latin typeface="Open Sans" panose="020B0604020202020204" pitchFamily="34" charset="0"/>
              </a:rPr>
              <a:t>Do follow </a:t>
            </a:r>
            <a:r>
              <a:rPr lang="en-US" sz="1400" b="1" i="0" dirty="0">
                <a:solidFill>
                  <a:srgbClr val="111111"/>
                </a:solidFill>
                <a:effectLst/>
                <a:latin typeface="Open Sans" panose="020B0604020202020204" pitchFamily="34" charset="0"/>
              </a:rPr>
              <a:t>yes</a:t>
            </a:r>
            <a:r>
              <a:rPr lang="en-US" sz="1400" b="1" dirty="0">
                <a:solidFill>
                  <a:srgbClr val="111111"/>
                </a:solidFill>
                <a:latin typeface="Open Sans" panose="020B0604020202020204" pitchFamily="34" charset="0"/>
              </a:rPr>
              <a:t>	</a:t>
            </a:r>
            <a:endParaRPr lang="en-US" sz="1400" b="0" i="0" dirty="0">
              <a:solidFill>
                <a:srgbClr val="111111"/>
              </a:solidFill>
              <a:effectLst/>
              <a:latin typeface="Open Sans" panose="020B0604020202020204" pitchFamily="34" charset="0"/>
            </a:endParaRPr>
          </a:p>
          <a:p>
            <a:r>
              <a:rPr lang="en-US" sz="1400" b="1" dirty="0">
                <a:solidFill>
                  <a:srgbClr val="353740"/>
                </a:solidFill>
                <a:latin typeface="ColfaxAI"/>
              </a:rPr>
              <a:t>The reason for choosing above listed 3 websites </a:t>
            </a:r>
          </a:p>
          <a:p>
            <a:r>
              <a:rPr lang="en-US" sz="1400" dirty="0">
                <a:solidFill>
                  <a:srgbClr val="353740"/>
                </a:solidFill>
                <a:latin typeface="ColfaxAI"/>
              </a:rPr>
              <a:t>1. those websites domain authority and page authority is very high and having great potential to create very high quality back inks for our website which is very critical to drive more traffic to our website</a:t>
            </a:r>
          </a:p>
          <a:p>
            <a:r>
              <a:rPr lang="en-US" sz="1400" dirty="0">
                <a:solidFill>
                  <a:srgbClr val="353740"/>
                </a:solidFill>
                <a:latin typeface="ColfaxAI"/>
              </a:rPr>
              <a:t>2. this websites are allowing us to publish our business articles free of cost on their platforms</a:t>
            </a:r>
          </a:p>
          <a:p>
            <a:r>
              <a:rPr lang="en-US" sz="1400" dirty="0">
                <a:solidFill>
                  <a:srgbClr val="353740"/>
                </a:solidFill>
                <a:latin typeface="ColfaxAI"/>
              </a:rPr>
              <a:t>3 PR web and </a:t>
            </a:r>
            <a:r>
              <a:rPr lang="en-US" sz="1400" dirty="0" err="1">
                <a:solidFill>
                  <a:srgbClr val="353740"/>
                </a:solidFill>
                <a:latin typeface="ColfaxAI"/>
              </a:rPr>
              <a:t>mediapost</a:t>
            </a:r>
            <a:r>
              <a:rPr lang="en-US" sz="1400" dirty="0">
                <a:solidFill>
                  <a:srgbClr val="353740"/>
                </a:solidFill>
                <a:latin typeface="ColfaxAI"/>
              </a:rPr>
              <a:t> websites are providing free do follow back links to our website with high domain authority. NPR.ORG is not providing do follow link but there website authority is very high with the 53 million monthly visitors </a:t>
            </a:r>
          </a:p>
          <a:p>
            <a:pPr marL="0" indent="0">
              <a:buNone/>
            </a:pPr>
            <a:endParaRPr lang="en-US" sz="1400" dirty="0"/>
          </a:p>
        </p:txBody>
      </p:sp>
    </p:spTree>
    <p:extLst>
      <p:ext uri="{BB962C8B-B14F-4D97-AF65-F5344CB8AC3E}">
        <p14:creationId xmlns:p14="http://schemas.microsoft.com/office/powerpoint/2010/main" val="1857929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D68-7194-299D-02FB-46705279E366}"/>
              </a:ext>
            </a:extLst>
          </p:cNvPr>
          <p:cNvSpPr>
            <a:spLocks noGrp="1"/>
          </p:cNvSpPr>
          <p:nvPr>
            <p:ph type="title"/>
          </p:nvPr>
        </p:nvSpPr>
        <p:spPr/>
        <p:txBody>
          <a:bodyPr/>
          <a:lstStyle/>
          <a:p>
            <a:pPr algn="ctr"/>
            <a:r>
              <a:rPr lang="en-US" dirty="0"/>
              <a:t>Guest Blogging </a:t>
            </a:r>
          </a:p>
        </p:txBody>
      </p:sp>
      <p:sp>
        <p:nvSpPr>
          <p:cNvPr id="3" name="Content Placeholder 2">
            <a:extLst>
              <a:ext uri="{FF2B5EF4-FFF2-40B4-BE49-F238E27FC236}">
                <a16:creationId xmlns:a16="http://schemas.microsoft.com/office/drawing/2014/main" id="{33206E72-D603-57D1-D995-DD9C61AD3850}"/>
              </a:ext>
            </a:extLst>
          </p:cNvPr>
          <p:cNvSpPr>
            <a:spLocks noGrp="1"/>
          </p:cNvSpPr>
          <p:nvPr>
            <p:ph idx="1"/>
          </p:nvPr>
        </p:nvSpPr>
        <p:spPr>
          <a:xfrm>
            <a:off x="1050587" y="1485900"/>
            <a:ext cx="10087583" cy="4691063"/>
          </a:xfrm>
        </p:spPr>
        <p:txBody>
          <a:bodyPr>
            <a:normAutofit/>
          </a:bodyPr>
          <a:lstStyle/>
          <a:p>
            <a:r>
              <a:rPr lang="en-US" sz="1400" b="0" i="0" dirty="0">
                <a:solidFill>
                  <a:srgbClr val="353740"/>
                </a:solidFill>
                <a:effectLst/>
                <a:latin typeface="ColfaxAI"/>
              </a:rPr>
              <a:t>Guest blogging is an important part of SEO, like Press release it is also helps us to build backlinks to our website and increase our website’s visibility. When we guest blog, we are also creating </a:t>
            </a:r>
            <a:r>
              <a:rPr lang="en-US" sz="1400" dirty="0">
                <a:solidFill>
                  <a:srgbClr val="353740"/>
                </a:solidFill>
                <a:latin typeface="ColfaxAI"/>
              </a:rPr>
              <a:t>back</a:t>
            </a:r>
            <a:r>
              <a:rPr lang="en-US" sz="1400" b="0" i="0" dirty="0">
                <a:solidFill>
                  <a:srgbClr val="353740"/>
                </a:solidFill>
                <a:effectLst/>
                <a:latin typeface="ColfaxAI"/>
              </a:rPr>
              <a:t> links to our website from another website, which helps us to rank higher in search engine results. Additionally, guest blogging can help us to increase our website’s reputation, as the quality of our content is reflected in the blogs that we are writing. Finally, guest blogging can help to build relationships with other bloggers and websites, which can lead to further opportunities.</a:t>
            </a:r>
          </a:p>
          <a:p>
            <a:r>
              <a:rPr lang="en-US" sz="1400" dirty="0">
                <a:solidFill>
                  <a:srgbClr val="353740"/>
                </a:solidFill>
                <a:latin typeface="ColfaxAI"/>
              </a:rPr>
              <a:t>To promote our website through guest blogging I selected these two websites as follows</a:t>
            </a:r>
          </a:p>
          <a:p>
            <a:r>
              <a:rPr lang="en-US" sz="1400" dirty="0">
                <a:solidFill>
                  <a:srgbClr val="353740"/>
                </a:solidFill>
                <a:latin typeface="ColfaxAI"/>
              </a:rPr>
              <a:t>1. </a:t>
            </a:r>
            <a:r>
              <a:rPr lang="en-US" sz="1400" dirty="0">
                <a:solidFill>
                  <a:srgbClr val="353740"/>
                </a:solidFill>
                <a:latin typeface="ColfaxAI"/>
                <a:hlinkClick r:id="rId2"/>
              </a:rPr>
              <a:t>https://www.travelandleisure.com</a:t>
            </a:r>
            <a:endParaRPr lang="en-US" sz="1400" dirty="0">
              <a:solidFill>
                <a:srgbClr val="353740"/>
              </a:solidFill>
              <a:latin typeface="ColfaxAI"/>
            </a:endParaRPr>
          </a:p>
          <a:p>
            <a:r>
              <a:rPr lang="en-US" sz="1400" dirty="0">
                <a:solidFill>
                  <a:srgbClr val="353740"/>
                </a:solidFill>
                <a:latin typeface="ColfaxAI"/>
              </a:rPr>
              <a:t>2. </a:t>
            </a:r>
            <a:r>
              <a:rPr lang="en-US" sz="1400" dirty="0">
                <a:solidFill>
                  <a:srgbClr val="353740"/>
                </a:solidFill>
                <a:latin typeface="ColfaxAI"/>
                <a:hlinkClick r:id="rId3"/>
              </a:rPr>
              <a:t>https://www.outlookindia.com</a:t>
            </a:r>
            <a:endParaRPr lang="en-US" sz="1400" dirty="0">
              <a:solidFill>
                <a:srgbClr val="353740"/>
              </a:solidFill>
              <a:latin typeface="ColfaxAI"/>
            </a:endParaRPr>
          </a:p>
          <a:p>
            <a:r>
              <a:rPr lang="en-US" sz="1400" dirty="0">
                <a:solidFill>
                  <a:srgbClr val="353740"/>
                </a:solidFill>
                <a:latin typeface="ColfaxAI"/>
              </a:rPr>
              <a:t>These two websites are highly rated top travel magazines in India, these websites having 37 million and 11 million monthly average visitor </a:t>
            </a:r>
          </a:p>
          <a:p>
            <a:r>
              <a:rPr lang="en-US" sz="1400" dirty="0">
                <a:solidFill>
                  <a:srgbClr val="353740"/>
                </a:solidFill>
                <a:latin typeface="ColfaxAI"/>
              </a:rPr>
              <a:t>And maintaining very high domain and page authority. If we can manage to do guest blogging  in there websites we can expect good amount of conversion traffic from there domain to our website</a:t>
            </a:r>
          </a:p>
          <a:p>
            <a:endParaRPr lang="en-US" sz="1400" dirty="0">
              <a:solidFill>
                <a:srgbClr val="353740"/>
              </a:solidFill>
              <a:latin typeface="ColfaxAI"/>
            </a:endParaRPr>
          </a:p>
          <a:p>
            <a:endParaRPr lang="en-US" sz="1400" dirty="0">
              <a:solidFill>
                <a:srgbClr val="353740"/>
              </a:solidFill>
              <a:latin typeface="ColfaxAI"/>
            </a:endParaRPr>
          </a:p>
          <a:p>
            <a:endParaRPr lang="en-US" sz="1400" dirty="0"/>
          </a:p>
        </p:txBody>
      </p:sp>
    </p:spTree>
    <p:extLst>
      <p:ext uri="{BB962C8B-B14F-4D97-AF65-F5344CB8AC3E}">
        <p14:creationId xmlns:p14="http://schemas.microsoft.com/office/powerpoint/2010/main" val="121337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548F-CC50-FCC9-04F6-7AA8C063F3EC}"/>
              </a:ext>
            </a:extLst>
          </p:cNvPr>
          <p:cNvSpPr>
            <a:spLocks noGrp="1"/>
          </p:cNvSpPr>
          <p:nvPr>
            <p:ph type="title"/>
          </p:nvPr>
        </p:nvSpPr>
        <p:spPr>
          <a:xfrm>
            <a:off x="222098" y="997423"/>
            <a:ext cx="11339241" cy="930275"/>
          </a:xfrm>
        </p:spPr>
        <p:txBody>
          <a:bodyPr/>
          <a:lstStyle/>
          <a:p>
            <a:pPr algn="ctr"/>
            <a:r>
              <a:rPr lang="en-US" dirty="0"/>
              <a:t>INBOUND LINKS</a:t>
            </a:r>
          </a:p>
        </p:txBody>
      </p:sp>
      <p:sp>
        <p:nvSpPr>
          <p:cNvPr id="3" name="Content Placeholder 2">
            <a:extLst>
              <a:ext uri="{FF2B5EF4-FFF2-40B4-BE49-F238E27FC236}">
                <a16:creationId xmlns:a16="http://schemas.microsoft.com/office/drawing/2014/main" id="{A7383D4D-E4A5-B1C3-CF44-99D07AC5F1A4}"/>
              </a:ext>
            </a:extLst>
          </p:cNvPr>
          <p:cNvSpPr>
            <a:spLocks noGrp="1"/>
          </p:cNvSpPr>
          <p:nvPr>
            <p:ph idx="1"/>
          </p:nvPr>
        </p:nvSpPr>
        <p:spPr>
          <a:xfrm>
            <a:off x="1439693" y="2081720"/>
            <a:ext cx="9400341" cy="3939702"/>
          </a:xfrm>
        </p:spPr>
        <p:txBody>
          <a:bodyPr>
            <a:normAutofit/>
          </a:bodyPr>
          <a:lstStyle/>
          <a:p>
            <a:r>
              <a:rPr lang="en-US" b="1" dirty="0"/>
              <a:t>Inbound links from other websites to our website is important for a number of reasons</a:t>
            </a:r>
          </a:p>
          <a:p>
            <a:pPr>
              <a:buFont typeface="Arial" panose="020B0604020202020204" pitchFamily="34" charset="0"/>
              <a:buChar char="•"/>
            </a:pPr>
            <a:r>
              <a:rPr lang="en-US" sz="1400" b="0" i="0" dirty="0">
                <a:solidFill>
                  <a:srgbClr val="353740"/>
                </a:solidFill>
                <a:effectLst/>
                <a:latin typeface="ColfaxAI"/>
              </a:rPr>
              <a:t>Firstly, Inbound links are a signal to search engines that our website is an authority in user search intent and has content that is worth linking to</a:t>
            </a:r>
          </a:p>
          <a:p>
            <a:pPr>
              <a:buFont typeface="Arial" panose="020B0604020202020204" pitchFamily="34" charset="0"/>
              <a:buChar char="•"/>
            </a:pPr>
            <a:r>
              <a:rPr lang="en-US" sz="1400" b="0" i="0" dirty="0">
                <a:solidFill>
                  <a:srgbClr val="353740"/>
                </a:solidFill>
                <a:effectLst/>
                <a:latin typeface="ColfaxAI"/>
              </a:rPr>
              <a:t>In addition, they can drive more traffic to our website, as visitors will often click on links that they find when browsing other websites and Inbound links also help boost your website’s rankings in search engine results pages, which can lead to more organic traffic.</a:t>
            </a:r>
          </a:p>
          <a:p>
            <a:pPr>
              <a:buFont typeface="Arial" panose="020B0604020202020204" pitchFamily="34" charset="0"/>
              <a:buChar char="•"/>
            </a:pPr>
            <a:r>
              <a:rPr lang="en-US" sz="1400" b="0" i="0" dirty="0">
                <a:solidFill>
                  <a:srgbClr val="353740"/>
                </a:solidFill>
                <a:effectLst/>
                <a:latin typeface="ColfaxAI"/>
              </a:rPr>
              <a:t> Finally, inbound links can help to build relationships with other websites, as they are seen as a form of endorsement.</a:t>
            </a:r>
          </a:p>
          <a:p>
            <a:pPr>
              <a:buFont typeface="Arial" panose="020B0604020202020204" pitchFamily="34" charset="0"/>
              <a:buChar char="•"/>
            </a:pPr>
            <a:r>
              <a:rPr lang="en-US" sz="1400" dirty="0">
                <a:solidFill>
                  <a:srgbClr val="353740"/>
                </a:solidFill>
                <a:latin typeface="ColfaxAI"/>
              </a:rPr>
              <a:t>List of prominent websites that we can get inbound links to promote our content to there website visitors</a:t>
            </a:r>
          </a:p>
          <a:p>
            <a:pPr marL="0" indent="0">
              <a:buNone/>
            </a:pPr>
            <a:r>
              <a:rPr lang="en-US" sz="1400" b="1" dirty="0">
                <a:solidFill>
                  <a:srgbClr val="353740"/>
                </a:solidFill>
                <a:latin typeface="ColfaxAI"/>
              </a:rPr>
              <a:t>1. PAYTM</a:t>
            </a:r>
          </a:p>
          <a:p>
            <a:pPr marL="0" indent="0">
              <a:buNone/>
            </a:pPr>
            <a:r>
              <a:rPr lang="en-US" sz="1400" dirty="0">
                <a:solidFill>
                  <a:srgbClr val="353740"/>
                </a:solidFill>
                <a:latin typeface="ColfaxAI"/>
              </a:rPr>
              <a:t>          Paytm is a digital wallet and online payment system that offers a wide range of services in the travel niche. With Paytm, users can book flight tickets, hotels, bus tickets, and car rentals, and manage their bookings. They can also pay for tolls, parking fees, and other travel-related expenses. Additionally, users can purchase travel insurance policies and check-in for flights. Paytm also offers exclusive discounts and special offers for travelers.</a:t>
            </a:r>
          </a:p>
          <a:p>
            <a:pPr marL="0" indent="0">
              <a:buNone/>
            </a:pPr>
            <a:endParaRPr lang="en-US" sz="1400" dirty="0">
              <a:solidFill>
                <a:srgbClr val="353740"/>
              </a:solidFill>
              <a:latin typeface="ColfaxAI"/>
            </a:endParaRPr>
          </a:p>
          <a:p>
            <a:pPr marL="0" indent="0">
              <a:buNone/>
            </a:pPr>
            <a:endParaRPr lang="en-US" dirty="0"/>
          </a:p>
        </p:txBody>
      </p:sp>
    </p:spTree>
    <p:extLst>
      <p:ext uri="{BB962C8B-B14F-4D97-AF65-F5344CB8AC3E}">
        <p14:creationId xmlns:p14="http://schemas.microsoft.com/office/powerpoint/2010/main" val="65870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56BD1A-E14D-D391-ACDC-ADF92377C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43" y="412047"/>
            <a:ext cx="9241682" cy="2408974"/>
          </a:xfrm>
          <a:prstGeom prst="rect">
            <a:avLst/>
          </a:prstGeom>
        </p:spPr>
      </p:pic>
      <p:sp>
        <p:nvSpPr>
          <p:cNvPr id="8" name="TextBox 7">
            <a:extLst>
              <a:ext uri="{FF2B5EF4-FFF2-40B4-BE49-F238E27FC236}">
                <a16:creationId xmlns:a16="http://schemas.microsoft.com/office/drawing/2014/main" id="{A90E7FB0-31DD-1714-1C5F-72A66E0BF20E}"/>
              </a:ext>
            </a:extLst>
          </p:cNvPr>
          <p:cNvSpPr txBox="1"/>
          <p:nvPr/>
        </p:nvSpPr>
        <p:spPr>
          <a:xfrm>
            <a:off x="342089" y="3313705"/>
            <a:ext cx="9951396" cy="1446550"/>
          </a:xfrm>
          <a:prstGeom prst="rect">
            <a:avLst/>
          </a:prstGeom>
          <a:noFill/>
        </p:spPr>
        <p:txBody>
          <a:bodyPr wrap="square" rtlCol="0">
            <a:spAutoFit/>
          </a:bodyPr>
          <a:lstStyle/>
          <a:p>
            <a:r>
              <a:rPr lang="en-US" sz="1400" b="1" dirty="0"/>
              <a:t>Booking.com</a:t>
            </a:r>
          </a:p>
          <a:p>
            <a:br>
              <a:rPr lang="en-US" b="0" i="0" dirty="0">
                <a:solidFill>
                  <a:srgbClr val="353740"/>
                </a:solidFill>
                <a:effectLst/>
                <a:latin typeface="ColfaxAI"/>
              </a:rPr>
            </a:br>
            <a:r>
              <a:rPr lang="en-US" sz="1400" b="0" i="0" dirty="0">
                <a:solidFill>
                  <a:srgbClr val="353740"/>
                </a:solidFill>
                <a:effectLst/>
                <a:latin typeface="ColfaxAI"/>
              </a:rPr>
              <a:t>Booking.com is a leading global online travel accommodation services provider, enabling travelers to search and book a wide range of accommodations, ranging from hotels, apartments, villas, and hostels. With a mission to provide travelers with the most comprehensive selection of accommodations and world-class customer service, Booking.com has become one of the leading online travel services providers, offering over 1.5 million accommodations in more than 227 countries and territories worldwide.</a:t>
            </a:r>
            <a:endParaRPr lang="en-US" sz="1400" dirty="0"/>
          </a:p>
        </p:txBody>
      </p:sp>
      <p:pic>
        <p:nvPicPr>
          <p:cNvPr id="10" name="Picture 9">
            <a:extLst>
              <a:ext uri="{FF2B5EF4-FFF2-40B4-BE49-F238E27FC236}">
                <a16:creationId xmlns:a16="http://schemas.microsoft.com/office/drawing/2014/main" id="{1B9DA8CC-3D67-2BE0-A767-F23DDF832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40" y="4760255"/>
            <a:ext cx="7908991" cy="2097745"/>
          </a:xfrm>
          <a:prstGeom prst="rect">
            <a:avLst/>
          </a:prstGeom>
        </p:spPr>
      </p:pic>
    </p:spTree>
    <p:extLst>
      <p:ext uri="{BB962C8B-B14F-4D97-AF65-F5344CB8AC3E}">
        <p14:creationId xmlns:p14="http://schemas.microsoft.com/office/powerpoint/2010/main" val="4055328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7C1C3C-8F1C-CA41-246D-9B6AB57851BD}"/>
              </a:ext>
            </a:extLst>
          </p:cNvPr>
          <p:cNvSpPr txBox="1"/>
          <p:nvPr/>
        </p:nvSpPr>
        <p:spPr>
          <a:xfrm>
            <a:off x="1806102" y="632298"/>
            <a:ext cx="8579796" cy="1600438"/>
          </a:xfrm>
          <a:prstGeom prst="rect">
            <a:avLst/>
          </a:prstGeom>
          <a:noFill/>
        </p:spPr>
        <p:txBody>
          <a:bodyPr wrap="square" rtlCol="0">
            <a:spAutoFit/>
          </a:bodyPr>
          <a:lstStyle/>
          <a:p>
            <a:r>
              <a:rPr lang="en-US" sz="1400" b="1" dirty="0"/>
              <a:t>REDBUS.COM</a:t>
            </a:r>
          </a:p>
          <a:p>
            <a:br>
              <a:rPr lang="en-US" sz="1400" b="0" i="0" dirty="0">
                <a:solidFill>
                  <a:srgbClr val="353740"/>
                </a:solidFill>
                <a:effectLst/>
                <a:latin typeface="ColfaxAI"/>
              </a:rPr>
            </a:br>
            <a:r>
              <a:rPr lang="en-US" sz="1400" b="0" i="0" dirty="0">
                <a:solidFill>
                  <a:srgbClr val="353740"/>
                </a:solidFill>
                <a:effectLst/>
                <a:latin typeface="ColfaxAI"/>
              </a:rPr>
              <a:t>RedBus is an online bus ticketing platform that provides bus tickets for inter-city and intra-city travel. The platform provides a convenient and easy way to book bus tickets online and helps travelers save time and money. RedBus offers a wide range of services to travelers, including seat selection, online ticket booking, payment options, and discounts. Additionally, the platform provides real-time updates on bus arrival and departure times, so travelers can plan their trips accordingly. RedBus is committed to providing a safe and secure travel experience for its customers.</a:t>
            </a:r>
            <a:endParaRPr lang="en-US" sz="1400" dirty="0"/>
          </a:p>
        </p:txBody>
      </p:sp>
      <p:pic>
        <p:nvPicPr>
          <p:cNvPr id="6" name="Picture 5">
            <a:extLst>
              <a:ext uri="{FF2B5EF4-FFF2-40B4-BE49-F238E27FC236}">
                <a16:creationId xmlns:a16="http://schemas.microsoft.com/office/drawing/2014/main" id="{33C38BD8-2A7C-2A65-56A4-7BB805AB2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111" y="2651025"/>
            <a:ext cx="8279778" cy="2348991"/>
          </a:xfrm>
          <a:prstGeom prst="rect">
            <a:avLst/>
          </a:prstGeom>
        </p:spPr>
      </p:pic>
    </p:spTree>
    <p:extLst>
      <p:ext uri="{BB962C8B-B14F-4D97-AF65-F5344CB8AC3E}">
        <p14:creationId xmlns:p14="http://schemas.microsoft.com/office/powerpoint/2010/main" val="6311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1CA7-0419-3A2A-8202-3DA16DA3D496}"/>
              </a:ext>
            </a:extLst>
          </p:cNvPr>
          <p:cNvSpPr>
            <a:spLocks noGrp="1"/>
          </p:cNvSpPr>
          <p:nvPr>
            <p:ph type="title"/>
          </p:nvPr>
        </p:nvSpPr>
        <p:spPr>
          <a:xfrm>
            <a:off x="4560784" y="3015070"/>
            <a:ext cx="3347803" cy="601121"/>
          </a:xfrm>
        </p:spPr>
        <p:txBody>
          <a:bodyPr/>
          <a:lstStyle/>
          <a:p>
            <a:r>
              <a:rPr lang="en-US" dirty="0"/>
              <a:t>Thank you</a:t>
            </a:r>
          </a:p>
        </p:txBody>
      </p:sp>
    </p:spTree>
    <p:extLst>
      <p:ext uri="{BB962C8B-B14F-4D97-AF65-F5344CB8AC3E}">
        <p14:creationId xmlns:p14="http://schemas.microsoft.com/office/powerpoint/2010/main" val="157331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DEB3-1621-4FE9-0B24-8D93D15AE9E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648CDC0-5561-0F9E-779C-74F3F48E4F5E}"/>
              </a:ext>
            </a:extLst>
          </p:cNvPr>
          <p:cNvSpPr>
            <a:spLocks noGrp="1"/>
          </p:cNvSpPr>
          <p:nvPr>
            <p:ph idx="1"/>
          </p:nvPr>
        </p:nvSpPr>
        <p:spPr>
          <a:xfrm>
            <a:off x="426378" y="1184342"/>
            <a:ext cx="11339242" cy="4691063"/>
          </a:xfrm>
        </p:spPr>
        <p:txBody>
          <a:bodyPr>
            <a:normAutofit/>
          </a:bodyPr>
          <a:lstStyle/>
          <a:p>
            <a:pPr>
              <a:buFont typeface="Wingdings" panose="05000000000000000000" pitchFamily="2" charset="2"/>
              <a:buChar char="§"/>
            </a:pPr>
            <a:r>
              <a:rPr lang="en-US" dirty="0"/>
              <a:t>Sky Asia Tours is a one of the fast growing travel company which  Established in 1995. Today Sky Asia has created a name for itself among inbound tour operators in India.</a:t>
            </a:r>
          </a:p>
          <a:p>
            <a:pPr>
              <a:buFont typeface="Wingdings" panose="05000000000000000000" pitchFamily="2" charset="2"/>
              <a:buChar char="§"/>
            </a:pPr>
            <a:r>
              <a:rPr lang="en-US" dirty="0"/>
              <a:t>They have expanded Their services into wide horizon of Tourism which gives new kind of experience to their clints, which includes,</a:t>
            </a:r>
          </a:p>
          <a:p>
            <a:pPr>
              <a:buFont typeface="Wingdings" panose="05000000000000000000" pitchFamily="2" charset="2"/>
              <a:buChar char="Ø"/>
            </a:pPr>
            <a:r>
              <a:rPr lang="en-US" dirty="0"/>
              <a:t> leisure tours</a:t>
            </a:r>
          </a:p>
          <a:p>
            <a:pPr>
              <a:buFont typeface="Wingdings" panose="05000000000000000000" pitchFamily="2" charset="2"/>
              <a:buChar char="Ø"/>
            </a:pPr>
            <a:r>
              <a:rPr lang="en-US" dirty="0"/>
              <a:t> unique experiences </a:t>
            </a:r>
          </a:p>
          <a:p>
            <a:pPr>
              <a:buFont typeface="Wingdings" panose="05000000000000000000" pitchFamily="2" charset="2"/>
              <a:buChar char="Ø"/>
            </a:pPr>
            <a:r>
              <a:rPr lang="en-US" dirty="0"/>
              <a:t>luxury travel</a:t>
            </a:r>
          </a:p>
          <a:p>
            <a:pPr>
              <a:buFont typeface="Wingdings" panose="05000000000000000000" pitchFamily="2" charset="2"/>
              <a:buChar char="§"/>
            </a:pPr>
            <a:r>
              <a:rPr lang="en-US" dirty="0"/>
              <a:t>Sky Asia majorly operating its business in subcontinent of Asia that is with offices in India, Bhutan and Nepal. </a:t>
            </a:r>
          </a:p>
          <a:p>
            <a:pPr marL="0" indent="0">
              <a:buNone/>
            </a:pPr>
            <a:endParaRPr lang="en-US" dirty="0"/>
          </a:p>
        </p:txBody>
      </p:sp>
    </p:spTree>
    <p:extLst>
      <p:ext uri="{BB962C8B-B14F-4D97-AF65-F5344CB8AC3E}">
        <p14:creationId xmlns:p14="http://schemas.microsoft.com/office/powerpoint/2010/main" val="140608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366C-055A-8100-3F00-77CAD0CA5644}"/>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B0E4937D-7616-FFAA-FB81-6FA51FD08DCC}"/>
              </a:ext>
            </a:extLst>
          </p:cNvPr>
          <p:cNvSpPr>
            <a:spLocks noGrp="1"/>
          </p:cNvSpPr>
          <p:nvPr>
            <p:ph idx="1"/>
          </p:nvPr>
        </p:nvSpPr>
        <p:spPr>
          <a:xfrm>
            <a:off x="1797664" y="1488613"/>
            <a:ext cx="8596668" cy="3880773"/>
          </a:xfrm>
        </p:spPr>
        <p:txBody>
          <a:bodyPr>
            <a:normAutofit/>
          </a:bodyPr>
          <a:lstStyle/>
          <a:p>
            <a:pPr marL="0" indent="0">
              <a:buNone/>
            </a:pPr>
            <a:r>
              <a:rPr lang="en-US" sz="1400" dirty="0">
                <a:solidFill>
                  <a:schemeClr val="tx2">
                    <a:lumMod val="75000"/>
                  </a:schemeClr>
                </a:solidFill>
                <a:latin typeface="Arial" panose="020B0604020202020204" pitchFamily="34" charset="0"/>
                <a:cs typeface="Arial" panose="020B0604020202020204" pitchFamily="34" charset="0"/>
              </a:rPr>
              <a:t>Even though haven good  website is not enough but it should also continuously engage there niche customers then it will become successful website which brings potential customers to its business</a:t>
            </a:r>
          </a:p>
          <a:p>
            <a:pPr marL="0" indent="0">
              <a:buNone/>
            </a:pPr>
            <a:r>
              <a:rPr lang="en-US" sz="1400" dirty="0">
                <a:solidFill>
                  <a:schemeClr val="tx2">
                    <a:lumMod val="75000"/>
                  </a:schemeClr>
                </a:solidFill>
                <a:latin typeface="Arial" panose="020B0604020202020204" pitchFamily="34" charset="0"/>
                <a:cs typeface="Arial" panose="020B0604020202020204" pitchFamily="34" charset="0"/>
              </a:rPr>
              <a:t>To archive that we should develop a comprehensive SEO strategy to make Sky Asia tours as a undisputed leader when it comes to tours &amp; travels in Indian subcontinent.</a:t>
            </a:r>
          </a:p>
          <a:p>
            <a:pPr marL="0" indent="0">
              <a:buNone/>
            </a:pPr>
            <a:r>
              <a:rPr lang="en-US" sz="1400" b="1" u="sng" dirty="0">
                <a:solidFill>
                  <a:schemeClr val="tx2">
                    <a:lumMod val="75000"/>
                  </a:schemeClr>
                </a:solidFill>
                <a:latin typeface="Arial" panose="020B0604020202020204" pitchFamily="34" charset="0"/>
                <a:cs typeface="Arial" panose="020B0604020202020204" pitchFamily="34" charset="0"/>
              </a:rPr>
              <a:t>Which includes:-</a:t>
            </a:r>
          </a:p>
          <a:p>
            <a:pPr>
              <a:buFont typeface="Arial" panose="020B0604020202020204" pitchFamily="34" charset="0"/>
              <a:buChar char="•"/>
            </a:pPr>
            <a:r>
              <a:rPr lang="en-US" sz="1400" dirty="0">
                <a:solidFill>
                  <a:schemeClr val="tx2">
                    <a:lumMod val="75000"/>
                  </a:schemeClr>
                </a:solidFill>
                <a:latin typeface="Arial" panose="020B0604020202020204" pitchFamily="34" charset="0"/>
                <a:cs typeface="Arial" panose="020B0604020202020204" pitchFamily="34" charset="0"/>
              </a:rPr>
              <a:t>Publishing various articles in its blog about travel and tourism (like top 10 travel destinations in Indian subcontinent )</a:t>
            </a:r>
          </a:p>
          <a:p>
            <a:pPr>
              <a:buFont typeface="Arial" panose="020B0604020202020204" pitchFamily="34" charset="0"/>
              <a:buChar char="•"/>
            </a:pPr>
            <a:r>
              <a:rPr lang="en-US" sz="1400" dirty="0">
                <a:solidFill>
                  <a:schemeClr val="tx2">
                    <a:lumMod val="75000"/>
                  </a:schemeClr>
                </a:solidFill>
                <a:latin typeface="Arial" panose="020B0604020202020204" pitchFamily="34" charset="0"/>
                <a:cs typeface="Arial" panose="020B0604020202020204" pitchFamily="34" charset="0"/>
              </a:rPr>
              <a:t>Improving search engine ranking for there website </a:t>
            </a:r>
          </a:p>
          <a:p>
            <a:pPr>
              <a:buFont typeface="Arial" panose="020B0604020202020204" pitchFamily="34" charset="0"/>
              <a:buChar char="•"/>
            </a:pPr>
            <a:r>
              <a:rPr lang="en-US" sz="1400" dirty="0">
                <a:solidFill>
                  <a:schemeClr val="tx2">
                    <a:lumMod val="75000"/>
                  </a:schemeClr>
                </a:solidFill>
                <a:latin typeface="Arial" panose="020B0604020202020204" pitchFamily="34" charset="0"/>
                <a:cs typeface="Arial" panose="020B0604020202020204" pitchFamily="34" charset="0"/>
              </a:rPr>
              <a:t>Conducting extensive keyword research to get ranked on multiple keywords</a:t>
            </a:r>
          </a:p>
          <a:p>
            <a:pPr>
              <a:buFont typeface="Arial" panose="020B0604020202020204" pitchFamily="34" charset="0"/>
              <a:buChar char="•"/>
            </a:pPr>
            <a:r>
              <a:rPr lang="en-US" sz="1400" b="0" i="0" dirty="0">
                <a:solidFill>
                  <a:schemeClr val="tx2">
                    <a:lumMod val="75000"/>
                  </a:schemeClr>
                </a:solidFill>
                <a:effectLst/>
                <a:latin typeface="Arial" panose="020B0604020202020204" pitchFamily="34" charset="0"/>
                <a:cs typeface="Arial" panose="020B0604020202020204" pitchFamily="34" charset="0"/>
              </a:rPr>
              <a:t>Maximizing conversions from organic search traffic </a:t>
            </a:r>
            <a:br>
              <a:rPr lang="en-US" sz="1400" dirty="0">
                <a:solidFill>
                  <a:schemeClr val="tx2">
                    <a:lumMod val="75000"/>
                  </a:schemeClr>
                </a:solidFill>
                <a:latin typeface="Arial" panose="020B0604020202020204" pitchFamily="34" charset="0"/>
                <a:cs typeface="Arial" panose="020B0604020202020204" pitchFamily="34" charset="0"/>
              </a:rPr>
            </a:br>
            <a:r>
              <a:rPr lang="en-US" sz="1400" dirty="0">
                <a:solidFill>
                  <a:schemeClr val="tx2">
                    <a:lumMod val="75000"/>
                  </a:schemeClr>
                </a:solidFill>
                <a:latin typeface="Arial" panose="020B0604020202020204" pitchFamily="34" charset="0"/>
                <a:cs typeface="Arial" panose="020B0604020202020204" pitchFamily="34" charset="0"/>
              </a:rPr>
              <a:t>  </a:t>
            </a:r>
          </a:p>
          <a:p>
            <a:pPr marL="0" indent="0">
              <a:buNone/>
            </a:pPr>
            <a:endParaRPr lang="en-US" sz="1400"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35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3116-2969-4CAC-AE49-BD24B015F57E}"/>
              </a:ext>
            </a:extLst>
          </p:cNvPr>
          <p:cNvSpPr>
            <a:spLocks noGrp="1"/>
          </p:cNvSpPr>
          <p:nvPr>
            <p:ph type="title"/>
          </p:nvPr>
        </p:nvSpPr>
        <p:spPr>
          <a:xfrm>
            <a:off x="677334" y="609600"/>
            <a:ext cx="8596668" cy="1005191"/>
          </a:xfrm>
        </p:spPr>
        <p:txBody>
          <a:bodyPr/>
          <a:lstStyle/>
          <a:p>
            <a:pPr algn="ctr"/>
            <a:r>
              <a:rPr lang="en-US" dirty="0"/>
              <a:t>Our SEO strategy </a:t>
            </a:r>
          </a:p>
        </p:txBody>
      </p:sp>
      <p:sp>
        <p:nvSpPr>
          <p:cNvPr id="3" name="Content Placeholder 2">
            <a:extLst>
              <a:ext uri="{FF2B5EF4-FFF2-40B4-BE49-F238E27FC236}">
                <a16:creationId xmlns:a16="http://schemas.microsoft.com/office/drawing/2014/main" id="{A7456FC2-4D95-33D6-5FE4-BD53EA5B51DB}"/>
              </a:ext>
            </a:extLst>
          </p:cNvPr>
          <p:cNvSpPr>
            <a:spLocks noGrp="1"/>
          </p:cNvSpPr>
          <p:nvPr>
            <p:ph idx="1"/>
          </p:nvPr>
        </p:nvSpPr>
        <p:spPr>
          <a:xfrm>
            <a:off x="1797666" y="1488613"/>
            <a:ext cx="8596668" cy="3880773"/>
          </a:xfrm>
        </p:spPr>
        <p:txBody>
          <a:bodyPr>
            <a:normAutofit/>
          </a:bodyPr>
          <a:lstStyle/>
          <a:p>
            <a:pPr marL="0" indent="0">
              <a:buNone/>
            </a:pPr>
            <a:r>
              <a:rPr lang="en-US" sz="1400" dirty="0">
                <a:latin typeface="Arial" panose="020B0604020202020204" pitchFamily="34" charset="0"/>
                <a:cs typeface="Arial" panose="020B0604020202020204" pitchFamily="34" charset="0"/>
              </a:rPr>
              <a:t>We follow these steps as a part of our SEO strategy:</a:t>
            </a:r>
          </a:p>
          <a:p>
            <a:pPr marL="0" indent="0">
              <a:buNone/>
            </a:pPr>
            <a:r>
              <a:rPr lang="en-US" sz="1400" b="1" u="sng" dirty="0">
                <a:latin typeface="Arial" panose="020B0604020202020204" pitchFamily="34" charset="0"/>
                <a:cs typeface="Arial" panose="020B0604020202020204" pitchFamily="34" charset="0"/>
              </a:rPr>
              <a:t>On page SEO</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Identifying protentional Keywords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Writing blogs around that keywords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Building eye caching  URL’s using those Keywords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Writing attractive meta title and title description </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Optimizing website with good looking images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Creating internal links through making inter dependable content </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84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DED15DD-2B7F-8391-7223-8025C59E7ADF}"/>
              </a:ext>
            </a:extLst>
          </p:cNvPr>
          <p:cNvSpPr txBox="1"/>
          <p:nvPr/>
        </p:nvSpPr>
        <p:spPr>
          <a:xfrm>
            <a:off x="1001948" y="1179965"/>
            <a:ext cx="10051915" cy="369332"/>
          </a:xfrm>
          <a:prstGeom prst="rect">
            <a:avLst/>
          </a:prstGeom>
          <a:noFill/>
        </p:spPr>
        <p:txBody>
          <a:bodyPr wrap="square" rtlCol="0">
            <a:spAutoFit/>
          </a:bodyPr>
          <a:lstStyle/>
          <a:p>
            <a:endParaRPr lang="en-US" dirty="0"/>
          </a:p>
        </p:txBody>
      </p:sp>
      <p:sp>
        <p:nvSpPr>
          <p:cNvPr id="5" name="Content Placeholder 4">
            <a:extLst>
              <a:ext uri="{FF2B5EF4-FFF2-40B4-BE49-F238E27FC236}">
                <a16:creationId xmlns:a16="http://schemas.microsoft.com/office/drawing/2014/main" id="{96F919AF-9762-01A7-D09D-4D8177F0ADE8}"/>
              </a:ext>
            </a:extLst>
          </p:cNvPr>
          <p:cNvSpPr>
            <a:spLocks noGrp="1"/>
          </p:cNvSpPr>
          <p:nvPr>
            <p:ph idx="1"/>
          </p:nvPr>
        </p:nvSpPr>
        <p:spPr>
          <a:xfrm>
            <a:off x="1797664" y="1548312"/>
            <a:ext cx="8596668" cy="2683219"/>
          </a:xfrm>
        </p:spPr>
        <p:txBody>
          <a:bodyPr>
            <a:normAutofit/>
          </a:bodyPr>
          <a:lstStyle/>
          <a:p>
            <a:pPr marL="0" indent="0">
              <a:lnSpc>
                <a:spcPct val="110000"/>
              </a:lnSpc>
              <a:spcBef>
                <a:spcPts val="1200"/>
              </a:spcBef>
              <a:spcAft>
                <a:spcPts val="200"/>
              </a:spcAft>
              <a:buClr>
                <a:schemeClr val="accent1"/>
              </a:buClr>
              <a:buSzPct val="100000"/>
              <a:buNone/>
            </a:pPr>
            <a:r>
              <a:rPr lang="en-US" sz="1600" b="1" dirty="0">
                <a:solidFill>
                  <a:schemeClr val="tx1">
                    <a:lumMod val="75000"/>
                    <a:lumOff val="25000"/>
                  </a:schemeClr>
                </a:solidFill>
                <a:latin typeface="Arial" panose="020B0604020202020204" pitchFamily="34" charset="0"/>
                <a:cs typeface="Arial" panose="020B0604020202020204" pitchFamily="34" charset="0"/>
              </a:rPr>
              <a:t>Off-page optimization </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marL="91440" indent="-91440">
              <a:lnSpc>
                <a:spcPct val="110000"/>
              </a:lnSpc>
              <a:spcBef>
                <a:spcPts val="12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Promoting our website through online press release</a:t>
            </a:r>
          </a:p>
          <a:p>
            <a:pPr marL="91440" indent="-91440">
              <a:lnSpc>
                <a:spcPct val="110000"/>
              </a:lnSpc>
              <a:spcBef>
                <a:spcPts val="12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Doing guest blogging </a:t>
            </a:r>
          </a:p>
          <a:p>
            <a:pPr marL="91440" indent="-91440">
              <a:lnSpc>
                <a:spcPct val="110000"/>
              </a:lnSpc>
              <a:spcBef>
                <a:spcPts val="12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 Creating back links (inbound) to our website from other domains </a:t>
            </a:r>
          </a:p>
          <a:p>
            <a:pPr marL="285750" indent="-285750">
              <a:buFont typeface="Arial" panose="020B0604020202020204" pitchFamily="34" charset="0"/>
              <a:buChar char="•"/>
            </a:pPr>
            <a:endParaRPr lang="en-US" sz="1400" b="1" u="sng"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620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92E7-058B-5527-F960-0697BB2A5D66}"/>
              </a:ext>
            </a:extLst>
          </p:cNvPr>
          <p:cNvSpPr>
            <a:spLocks noGrp="1"/>
          </p:cNvSpPr>
          <p:nvPr>
            <p:ph type="title"/>
          </p:nvPr>
        </p:nvSpPr>
        <p:spPr>
          <a:xfrm>
            <a:off x="1166106" y="930534"/>
            <a:ext cx="10058400" cy="922241"/>
          </a:xfrm>
        </p:spPr>
        <p:txBody>
          <a:bodyPr/>
          <a:lstStyle/>
          <a:p>
            <a:pPr algn="ctr"/>
            <a:r>
              <a:rPr lang="en-US" dirty="0"/>
              <a:t>Keyword Research</a:t>
            </a:r>
          </a:p>
        </p:txBody>
      </p:sp>
      <p:sp>
        <p:nvSpPr>
          <p:cNvPr id="3" name="Content Placeholder 2">
            <a:extLst>
              <a:ext uri="{FF2B5EF4-FFF2-40B4-BE49-F238E27FC236}">
                <a16:creationId xmlns:a16="http://schemas.microsoft.com/office/drawing/2014/main" id="{D0FC1A6B-2A96-39C8-DCC6-25C231798CAD}"/>
              </a:ext>
            </a:extLst>
          </p:cNvPr>
          <p:cNvSpPr>
            <a:spLocks noGrp="1"/>
          </p:cNvSpPr>
          <p:nvPr>
            <p:ph idx="1"/>
          </p:nvPr>
        </p:nvSpPr>
        <p:spPr/>
        <p:txBody>
          <a:bodyPr>
            <a:normAutofit/>
          </a:bodyPr>
          <a:lstStyle/>
          <a:p>
            <a:pPr marL="0" indent="0">
              <a:spcBef>
                <a:spcPts val="600"/>
              </a:spcBef>
              <a:buNone/>
            </a:pPr>
            <a:r>
              <a:rPr lang="en-US" sz="1400" b="1" u="sng" dirty="0">
                <a:latin typeface="Arial" panose="020B0604020202020204" pitchFamily="34" charset="0"/>
                <a:cs typeface="Arial" panose="020B0604020202020204" pitchFamily="34" charset="0"/>
              </a:rPr>
              <a:t>Short tail keywords:</a:t>
            </a:r>
            <a:endParaRPr lang="en-US" sz="1400" dirty="0">
              <a:latin typeface="Arial" panose="020B0604020202020204" pitchFamily="34" charset="0"/>
              <a:cs typeface="Arial" panose="020B0604020202020204" pitchFamily="34" charset="0"/>
            </a:endParaRPr>
          </a:p>
          <a:p>
            <a:pPr marL="0" indent="0">
              <a:spcBef>
                <a:spcPts val="600"/>
              </a:spcBef>
              <a:buNone/>
            </a:pPr>
            <a:r>
              <a:rPr lang="en-US" sz="1400" dirty="0">
                <a:latin typeface="Arial" panose="020B0604020202020204" pitchFamily="34" charset="0"/>
                <a:cs typeface="Arial" panose="020B0604020202020204" pitchFamily="34" charset="0"/>
              </a:rPr>
              <a:t>1. honeymoon packages</a:t>
            </a:r>
          </a:p>
          <a:p>
            <a:pPr marL="0" indent="0">
              <a:spcBef>
                <a:spcPts val="600"/>
              </a:spcBef>
              <a:buNone/>
            </a:pPr>
            <a:r>
              <a:rPr lang="en-US" sz="1400" dirty="0">
                <a:latin typeface="Arial" panose="020B0604020202020204" pitchFamily="34" charset="0"/>
                <a:cs typeface="Arial" panose="020B0604020202020204" pitchFamily="34" charset="0"/>
              </a:rPr>
              <a:t>2. pilgrimage </a:t>
            </a:r>
          </a:p>
          <a:p>
            <a:pPr marL="0" indent="0">
              <a:spcBef>
                <a:spcPts val="600"/>
              </a:spcBef>
              <a:buNone/>
            </a:pPr>
            <a:r>
              <a:rPr lang="en-US" sz="1400" dirty="0">
                <a:latin typeface="Arial" panose="020B0604020202020204" pitchFamily="34" charset="0"/>
                <a:cs typeface="Arial" panose="020B0604020202020204" pitchFamily="34" charset="0"/>
              </a:rPr>
              <a:t>3. luxury travel</a:t>
            </a:r>
          </a:p>
          <a:p>
            <a:pPr marL="0" indent="0">
              <a:spcBef>
                <a:spcPts val="600"/>
              </a:spcBef>
              <a:buNone/>
            </a:pPr>
            <a:r>
              <a:rPr lang="en-US" sz="1400" dirty="0">
                <a:latin typeface="Arial" panose="020B0604020202020204" pitchFamily="34" charset="0"/>
                <a:cs typeface="Arial" panose="020B0604020202020204" pitchFamily="34" charset="0"/>
              </a:rPr>
              <a:t>4. Discover India</a:t>
            </a:r>
          </a:p>
          <a:p>
            <a:pPr marL="0" indent="0">
              <a:spcBef>
                <a:spcPts val="600"/>
              </a:spcBef>
              <a:buNone/>
            </a:pPr>
            <a:r>
              <a:rPr lang="en-US" sz="1400" dirty="0">
                <a:latin typeface="Arial" panose="020B0604020202020204" pitchFamily="34" charset="0"/>
                <a:cs typeface="Arial" panose="020B0604020202020204" pitchFamily="34" charset="0"/>
              </a:rPr>
              <a:t>5. Bharath darshan</a:t>
            </a:r>
          </a:p>
          <a:p>
            <a:pPr marL="0" indent="0">
              <a:spcBef>
                <a:spcPts val="600"/>
              </a:spcBef>
              <a:buNone/>
            </a:pPr>
            <a:r>
              <a:rPr lang="en-US" sz="1400" dirty="0">
                <a:latin typeface="Arial" panose="020B0604020202020204" pitchFamily="34" charset="0"/>
                <a:cs typeface="Arial" panose="020B0604020202020204" pitchFamily="34" charset="0"/>
              </a:rPr>
              <a:t>6. Road trip</a:t>
            </a:r>
          </a:p>
          <a:p>
            <a:pPr marL="0" indent="0">
              <a:spcBef>
                <a:spcPts val="600"/>
              </a:spcBef>
              <a:buNone/>
            </a:pPr>
            <a:r>
              <a:rPr lang="en-US" sz="1400" dirty="0">
                <a:latin typeface="Arial" panose="020B0604020202020204" pitchFamily="34" charset="0"/>
                <a:cs typeface="Arial" panose="020B0604020202020204" pitchFamily="34" charset="0"/>
              </a:rPr>
              <a:t>7.Resorts</a:t>
            </a:r>
          </a:p>
          <a:p>
            <a:pPr marL="0" indent="0">
              <a:spcBef>
                <a:spcPts val="600"/>
              </a:spcBef>
              <a:buNone/>
            </a:pPr>
            <a:r>
              <a:rPr lang="en-US" sz="1400" dirty="0">
                <a:latin typeface="Arial" panose="020B0604020202020204" pitchFamily="34" charset="0"/>
                <a:cs typeface="Arial" panose="020B0604020202020204" pitchFamily="34" charset="0"/>
              </a:rPr>
              <a:t>8. Heritage travel</a:t>
            </a:r>
          </a:p>
          <a:p>
            <a:pPr marL="0" indent="0">
              <a:spcBef>
                <a:spcPts val="600"/>
              </a:spcBef>
              <a:buNone/>
            </a:pPr>
            <a:r>
              <a:rPr lang="en-US" sz="1400" dirty="0">
                <a:latin typeface="Arial" panose="020B0604020202020204" pitchFamily="34" charset="0"/>
                <a:cs typeface="Arial" panose="020B0604020202020204" pitchFamily="34" charset="0"/>
              </a:rPr>
              <a:t>9. adventure trip</a:t>
            </a:r>
          </a:p>
          <a:p>
            <a:pPr marL="0" indent="0">
              <a:spcBef>
                <a:spcPts val="600"/>
              </a:spcBef>
              <a:buNone/>
            </a:pPr>
            <a:r>
              <a:rPr lang="en-US" sz="1400" dirty="0">
                <a:latin typeface="Arial" panose="020B0604020202020204" pitchFamily="34" charset="0"/>
                <a:cs typeface="Arial" panose="020B0604020202020204" pitchFamily="34" charset="0"/>
              </a:rPr>
              <a:t>10. tour guide</a:t>
            </a:r>
          </a:p>
          <a:p>
            <a:pPr marL="0" indent="0">
              <a:spcBef>
                <a:spcPts val="600"/>
              </a:spcBef>
              <a:buNone/>
            </a:pPr>
            <a:r>
              <a:rPr lang="en-US" sz="1400" dirty="0">
                <a:latin typeface="Arial" panose="020B0604020202020204" pitchFamily="34" charset="0"/>
                <a:cs typeface="Arial" panose="020B0604020202020204" pitchFamily="34" charset="0"/>
              </a:rPr>
              <a:t>11. trip planner</a:t>
            </a:r>
          </a:p>
          <a:p>
            <a:pPr marL="0" indent="0">
              <a:buNone/>
            </a:pPr>
            <a:endParaRPr lang="en-US" sz="1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3102CEC-E71E-5050-BB90-7A8EC512AAE8}"/>
              </a:ext>
            </a:extLst>
          </p:cNvPr>
          <p:cNvSpPr txBox="1"/>
          <p:nvPr/>
        </p:nvSpPr>
        <p:spPr>
          <a:xfrm>
            <a:off x="6096000" y="2013625"/>
            <a:ext cx="4195864" cy="4123245"/>
          </a:xfrm>
          <a:prstGeom prst="rect">
            <a:avLst/>
          </a:prstGeom>
          <a:noFill/>
        </p:spPr>
        <p:txBody>
          <a:bodyPr wrap="square" rtlCol="0">
            <a:spAutoFit/>
          </a:bodyPr>
          <a:lstStyle/>
          <a:p>
            <a:pPr>
              <a:lnSpc>
                <a:spcPct val="110000"/>
              </a:lnSpc>
              <a:spcBef>
                <a:spcPts val="1200"/>
              </a:spcBef>
              <a:spcAft>
                <a:spcPts val="200"/>
              </a:spcAft>
              <a:buClr>
                <a:schemeClr val="accent1"/>
              </a:buClr>
              <a:buSzPct val="100000"/>
            </a:pPr>
            <a:r>
              <a:rPr lang="en-US" sz="1400" b="1" u="sng" dirty="0">
                <a:solidFill>
                  <a:schemeClr val="tx1">
                    <a:lumMod val="75000"/>
                    <a:lumOff val="25000"/>
                  </a:schemeClr>
                </a:solidFill>
                <a:latin typeface="Arial" panose="020B0604020202020204" pitchFamily="34" charset="0"/>
                <a:cs typeface="Arial" panose="020B0604020202020204" pitchFamily="34" charset="0"/>
              </a:rPr>
              <a:t>Long tail Keywords:</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best places to visit in June in India(Jan/Feb.)</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destination wedding packages</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destination wedding cost</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Honeymoon </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places to visit in summer in India(winter, spring)</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best visiting places in Delhi (Kerala, Mumbai)</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holiday packages in India </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solo trip in India </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holiday destinations in India </a:t>
            </a:r>
          </a:p>
          <a:p>
            <a:pPr marL="285750" indent="-285750">
              <a:lnSpc>
                <a:spcPct val="110000"/>
              </a:lnSpc>
              <a:spcBef>
                <a:spcPts val="600"/>
              </a:spcBef>
              <a:spcAft>
                <a:spcPts val="200"/>
              </a:spcAft>
              <a:buClr>
                <a:schemeClr val="accent1"/>
              </a:buClr>
              <a:buSzPct val="100000"/>
              <a:buFont typeface="Arial" panose="020B0604020202020204" pitchFamily="34" charset="0"/>
              <a:buChar char="•"/>
            </a:pPr>
            <a:r>
              <a:rPr lang="en-US" sz="1400" dirty="0" err="1">
                <a:solidFill>
                  <a:schemeClr val="tx1">
                    <a:lumMod val="75000"/>
                    <a:lumOff val="25000"/>
                  </a:schemeClr>
                </a:solidFill>
                <a:latin typeface="Arial" panose="020B0604020202020204" pitchFamily="34" charset="0"/>
                <a:cs typeface="Arial" panose="020B0604020202020204" pitchFamily="34" charset="0"/>
              </a:rPr>
              <a:t>chota</a:t>
            </a:r>
            <a:r>
              <a:rPr lang="en-US" sz="1400" dirty="0">
                <a:solidFill>
                  <a:schemeClr val="tx1">
                    <a:lumMod val="75000"/>
                    <a:lumOff val="25000"/>
                  </a:schemeClr>
                </a:solidFill>
                <a:latin typeface="Arial" panose="020B0604020202020204" pitchFamily="34" charset="0"/>
                <a:cs typeface="Arial" panose="020B0604020202020204" pitchFamily="34" charset="0"/>
              </a:rPr>
              <a:t> char </a:t>
            </a:r>
            <a:r>
              <a:rPr lang="en-US" sz="1400" dirty="0" err="1">
                <a:solidFill>
                  <a:schemeClr val="tx1">
                    <a:lumMod val="75000"/>
                    <a:lumOff val="25000"/>
                  </a:schemeClr>
                </a:solidFill>
                <a:latin typeface="Arial" panose="020B0604020202020204" pitchFamily="34" charset="0"/>
                <a:cs typeface="Arial" panose="020B0604020202020204" pitchFamily="34" charset="0"/>
              </a:rPr>
              <a:t>dham</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a:lnSpc>
                <a:spcPct val="110000"/>
              </a:lnSpc>
              <a:spcBef>
                <a:spcPts val="1200"/>
              </a:spcBef>
              <a:spcAft>
                <a:spcPts val="200"/>
              </a:spcAft>
              <a:buClr>
                <a:schemeClr val="accent1"/>
              </a:buClr>
              <a:buSzPct val="100000"/>
            </a:pP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18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7836-36FB-2680-464D-DC7FD61AE13B}"/>
              </a:ext>
            </a:extLst>
          </p:cNvPr>
          <p:cNvSpPr>
            <a:spLocks noGrp="1"/>
          </p:cNvSpPr>
          <p:nvPr>
            <p:ph type="title"/>
          </p:nvPr>
        </p:nvSpPr>
        <p:spPr/>
        <p:txBody>
          <a:bodyPr/>
          <a:lstStyle/>
          <a:p>
            <a:pPr algn="ctr"/>
            <a:r>
              <a:rPr lang="en-US" dirty="0"/>
              <a:t>Website Architecture</a:t>
            </a:r>
          </a:p>
        </p:txBody>
      </p:sp>
      <p:sp>
        <p:nvSpPr>
          <p:cNvPr id="3" name="Content Placeholder 2">
            <a:extLst>
              <a:ext uri="{FF2B5EF4-FFF2-40B4-BE49-F238E27FC236}">
                <a16:creationId xmlns:a16="http://schemas.microsoft.com/office/drawing/2014/main" id="{B8E1982D-19B1-9331-3AF8-42DDA0F712B6}"/>
              </a:ext>
            </a:extLst>
          </p:cNvPr>
          <p:cNvSpPr>
            <a:spLocks noGrp="1"/>
          </p:cNvSpPr>
          <p:nvPr>
            <p:ph idx="1"/>
          </p:nvPr>
        </p:nvSpPr>
        <p:spPr>
          <a:xfrm>
            <a:off x="677334" y="2289389"/>
            <a:ext cx="10417387" cy="3880773"/>
          </a:xfrm>
        </p:spPr>
        <p:txBody>
          <a:bodyPr/>
          <a:lstStyle/>
          <a:p>
            <a:pPr marL="0" indent="0" algn="ctr">
              <a:buNone/>
            </a:pPr>
            <a:endParaRPr lang="en-US" dirty="0"/>
          </a:p>
          <a:p>
            <a:pPr algn="ctr"/>
            <a:endParaRPr lang="en-US" dirty="0"/>
          </a:p>
          <a:p>
            <a:pPr marL="1471400" lvl="8" indent="0">
              <a:buNone/>
            </a:pPr>
            <a:endParaRPr lang="en-US" dirty="0"/>
          </a:p>
          <a:p>
            <a:pPr marL="1471400" lvl="8" indent="0">
              <a:buNone/>
            </a:pPr>
            <a:r>
              <a:rPr lang="en-US" dirty="0"/>
              <a:t>					  </a:t>
            </a:r>
          </a:p>
          <a:p>
            <a:pPr algn="ctr"/>
            <a:endParaRPr lang="en-US" dirty="0"/>
          </a:p>
        </p:txBody>
      </p:sp>
      <p:cxnSp>
        <p:nvCxnSpPr>
          <p:cNvPr id="5" name="Straight Arrow Connector 4">
            <a:extLst>
              <a:ext uri="{FF2B5EF4-FFF2-40B4-BE49-F238E27FC236}">
                <a16:creationId xmlns:a16="http://schemas.microsoft.com/office/drawing/2014/main" id="{E9F15A0F-39A6-9AE3-45BF-733F0321082E}"/>
              </a:ext>
            </a:extLst>
          </p:cNvPr>
          <p:cNvCxnSpPr/>
          <p:nvPr/>
        </p:nvCxnSpPr>
        <p:spPr>
          <a:xfrm>
            <a:off x="6225702" y="2354094"/>
            <a:ext cx="0" cy="4182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E7F0B6B-CB29-856E-2FF1-6CBA486C0FB2}"/>
              </a:ext>
            </a:extLst>
          </p:cNvPr>
          <p:cNvCxnSpPr>
            <a:cxnSpLocks/>
          </p:cNvCxnSpPr>
          <p:nvPr/>
        </p:nvCxnSpPr>
        <p:spPr>
          <a:xfrm>
            <a:off x="6225702" y="2772383"/>
            <a:ext cx="4514719" cy="567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5FEE24F-AA03-8F1A-9B04-06D3FC63BA1C}"/>
              </a:ext>
            </a:extLst>
          </p:cNvPr>
          <p:cNvCxnSpPr/>
          <p:nvPr/>
        </p:nvCxnSpPr>
        <p:spPr>
          <a:xfrm>
            <a:off x="2811293" y="2772383"/>
            <a:ext cx="3414409"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3742987-2D99-753B-5237-BF3DD7F21667}"/>
              </a:ext>
            </a:extLst>
          </p:cNvPr>
          <p:cNvCxnSpPr/>
          <p:nvPr/>
        </p:nvCxnSpPr>
        <p:spPr>
          <a:xfrm>
            <a:off x="2811293" y="2772383"/>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400C591-D25D-E05D-F0E6-2F736D76A426}"/>
              </a:ext>
            </a:extLst>
          </p:cNvPr>
          <p:cNvCxnSpPr>
            <a:cxnSpLocks/>
          </p:cNvCxnSpPr>
          <p:nvPr/>
        </p:nvCxnSpPr>
        <p:spPr>
          <a:xfrm>
            <a:off x="8991601" y="2767519"/>
            <a:ext cx="0" cy="3064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D4B02E3-80E9-B557-B0CE-057F086AF33C}"/>
              </a:ext>
            </a:extLst>
          </p:cNvPr>
          <p:cNvCxnSpPr/>
          <p:nvPr/>
        </p:nvCxnSpPr>
        <p:spPr>
          <a:xfrm flipH="1" flipV="1">
            <a:off x="1935804" y="2563238"/>
            <a:ext cx="875489" cy="2091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3BAA4DEC-02EC-F12C-B4C5-C619E8D4D872}"/>
              </a:ext>
            </a:extLst>
          </p:cNvPr>
          <p:cNvSpPr txBox="1"/>
          <p:nvPr/>
        </p:nvSpPr>
        <p:spPr>
          <a:xfrm>
            <a:off x="1097279" y="2490520"/>
            <a:ext cx="1050583" cy="276999"/>
          </a:xfrm>
          <a:prstGeom prst="rect">
            <a:avLst/>
          </a:prstGeom>
          <a:noFill/>
        </p:spPr>
        <p:txBody>
          <a:bodyPr wrap="square" rtlCol="0">
            <a:spAutoFit/>
          </a:bodyPr>
          <a:lstStyle/>
          <a:p>
            <a:r>
              <a:rPr lang="en-US" sz="1200" dirty="0"/>
              <a:t>Main menu</a:t>
            </a:r>
          </a:p>
        </p:txBody>
      </p:sp>
      <p:cxnSp>
        <p:nvCxnSpPr>
          <p:cNvPr id="24" name="Straight Arrow Connector 23">
            <a:extLst>
              <a:ext uri="{FF2B5EF4-FFF2-40B4-BE49-F238E27FC236}">
                <a16:creationId xmlns:a16="http://schemas.microsoft.com/office/drawing/2014/main" id="{0316BD56-D814-A234-D2D5-EF5690AFA4D2}"/>
              </a:ext>
            </a:extLst>
          </p:cNvPr>
          <p:cNvCxnSpPr>
            <a:cxnSpLocks/>
          </p:cNvCxnSpPr>
          <p:nvPr/>
        </p:nvCxnSpPr>
        <p:spPr>
          <a:xfrm>
            <a:off x="2733472" y="3346314"/>
            <a:ext cx="0" cy="272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EC2ABF0-9460-8CF7-3379-AA30860004A1}"/>
              </a:ext>
            </a:extLst>
          </p:cNvPr>
          <p:cNvCxnSpPr>
            <a:cxnSpLocks/>
          </p:cNvCxnSpPr>
          <p:nvPr/>
        </p:nvCxnSpPr>
        <p:spPr>
          <a:xfrm>
            <a:off x="1789889" y="3618689"/>
            <a:ext cx="1789890"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966D7F9-7D9C-2C0B-529C-5BB42371C480}"/>
              </a:ext>
            </a:extLst>
          </p:cNvPr>
          <p:cNvCxnSpPr>
            <a:cxnSpLocks/>
          </p:cNvCxnSpPr>
          <p:nvPr/>
        </p:nvCxnSpPr>
        <p:spPr>
          <a:xfrm>
            <a:off x="1789889" y="3618689"/>
            <a:ext cx="0" cy="189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3B6147-0EBC-E5DB-BBB5-FEB87899B3E6}"/>
              </a:ext>
            </a:extLst>
          </p:cNvPr>
          <p:cNvCxnSpPr>
            <a:cxnSpLocks/>
          </p:cNvCxnSpPr>
          <p:nvPr/>
        </p:nvCxnSpPr>
        <p:spPr>
          <a:xfrm>
            <a:off x="3570051" y="3618689"/>
            <a:ext cx="0" cy="189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E9216E2-5CC2-C1CA-C98B-81A548205F11}"/>
              </a:ext>
            </a:extLst>
          </p:cNvPr>
          <p:cNvSpPr txBox="1"/>
          <p:nvPr/>
        </p:nvSpPr>
        <p:spPr>
          <a:xfrm>
            <a:off x="1622570" y="3798890"/>
            <a:ext cx="2284712" cy="1938992"/>
          </a:xfrm>
          <a:prstGeom prst="rect">
            <a:avLst/>
          </a:prstGeom>
          <a:noFill/>
        </p:spPr>
        <p:txBody>
          <a:bodyPr wrap="square" rtlCol="0">
            <a:spAutoFit/>
          </a:bodyPr>
          <a:lstStyle/>
          <a:p>
            <a:r>
              <a:rPr lang="en-US" sz="1200" b="1" dirty="0"/>
              <a:t>National</a:t>
            </a:r>
            <a:r>
              <a:rPr lang="en-US" sz="1200" dirty="0"/>
              <a:t>	      </a:t>
            </a:r>
            <a:r>
              <a:rPr lang="en-US" sz="1200" b="1" dirty="0"/>
              <a:t>international </a:t>
            </a:r>
          </a:p>
          <a:p>
            <a:pPr marL="171450" indent="-171450">
              <a:buFont typeface="Arial" panose="020B0604020202020204" pitchFamily="34" charset="0"/>
              <a:buChar char="•"/>
            </a:pPr>
            <a:r>
              <a:rPr lang="en-US" sz="1200" dirty="0"/>
              <a:t>South India</a:t>
            </a:r>
          </a:p>
          <a:p>
            <a:pPr marL="171450" indent="-171450">
              <a:buFont typeface="Arial" panose="020B0604020202020204" pitchFamily="34" charset="0"/>
              <a:buChar char="•"/>
            </a:pPr>
            <a:r>
              <a:rPr lang="en-US" sz="1200" dirty="0"/>
              <a:t>North India</a:t>
            </a:r>
          </a:p>
          <a:p>
            <a:pPr marL="171450" indent="-171450">
              <a:buFont typeface="Arial" panose="020B0604020202020204" pitchFamily="34" charset="0"/>
              <a:buChar char="•"/>
            </a:pPr>
            <a:r>
              <a:rPr lang="en-US" sz="1200" dirty="0"/>
              <a:t>North East                             India</a:t>
            </a:r>
          </a:p>
          <a:p>
            <a:endParaRPr lang="en-US" sz="1200" dirty="0"/>
          </a:p>
          <a:p>
            <a:endParaRPr lang="en-US" sz="1200" dirty="0"/>
          </a:p>
          <a:p>
            <a:endParaRPr lang="en-US" sz="1200" dirty="0"/>
          </a:p>
          <a:p>
            <a:endParaRPr lang="en-US" sz="1200" dirty="0"/>
          </a:p>
          <a:p>
            <a:r>
              <a:rPr lang="en-US" sz="1200" dirty="0"/>
              <a:t> </a:t>
            </a:r>
          </a:p>
        </p:txBody>
      </p:sp>
      <p:cxnSp>
        <p:nvCxnSpPr>
          <p:cNvPr id="41" name="Straight Arrow Connector 40">
            <a:extLst>
              <a:ext uri="{FF2B5EF4-FFF2-40B4-BE49-F238E27FC236}">
                <a16:creationId xmlns:a16="http://schemas.microsoft.com/office/drawing/2014/main" id="{EF1DBAFE-C001-D7CA-A1EA-D53C0E115E79}"/>
              </a:ext>
            </a:extLst>
          </p:cNvPr>
          <p:cNvCxnSpPr/>
          <p:nvPr/>
        </p:nvCxnSpPr>
        <p:spPr>
          <a:xfrm>
            <a:off x="4495799" y="2783731"/>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5BD12BFB-7FA6-D339-30D8-2AC6A8DA4747}"/>
              </a:ext>
            </a:extLst>
          </p:cNvPr>
          <p:cNvCxnSpPr/>
          <p:nvPr/>
        </p:nvCxnSpPr>
        <p:spPr>
          <a:xfrm>
            <a:off x="6384567" y="2783731"/>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72675B5-9832-506F-4047-5A9059D0A4CD}"/>
              </a:ext>
            </a:extLst>
          </p:cNvPr>
          <p:cNvCxnSpPr/>
          <p:nvPr/>
        </p:nvCxnSpPr>
        <p:spPr>
          <a:xfrm>
            <a:off x="7158903" y="2786972"/>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CB99C53B-2091-9364-2AFE-FC8E0C5DCB24}"/>
              </a:ext>
            </a:extLst>
          </p:cNvPr>
          <p:cNvCxnSpPr>
            <a:cxnSpLocks/>
          </p:cNvCxnSpPr>
          <p:nvPr/>
        </p:nvCxnSpPr>
        <p:spPr>
          <a:xfrm>
            <a:off x="10107038" y="2767519"/>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2B805458-42A2-1E18-D4DB-70021BAE7B9A}"/>
              </a:ext>
            </a:extLst>
          </p:cNvPr>
          <p:cNvCxnSpPr/>
          <p:nvPr/>
        </p:nvCxnSpPr>
        <p:spPr>
          <a:xfrm>
            <a:off x="4495798" y="3467910"/>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73715DDE-1F1C-E216-4930-86CAA897A5CC}"/>
              </a:ext>
            </a:extLst>
          </p:cNvPr>
          <p:cNvSpPr txBox="1"/>
          <p:nvPr/>
        </p:nvSpPr>
        <p:spPr>
          <a:xfrm>
            <a:off x="4111579" y="3721945"/>
            <a:ext cx="1177027"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Goa</a:t>
            </a:r>
          </a:p>
          <a:p>
            <a:pPr marL="171450" indent="-171450">
              <a:buFont typeface="Arial" panose="020B0604020202020204" pitchFamily="34" charset="0"/>
              <a:buChar char="•"/>
            </a:pPr>
            <a:r>
              <a:rPr lang="en-US" sz="1200" dirty="0"/>
              <a:t>Shimla</a:t>
            </a:r>
          </a:p>
          <a:p>
            <a:pPr marL="171450" indent="-171450">
              <a:buFont typeface="Arial" panose="020B0604020202020204" pitchFamily="34" charset="0"/>
              <a:buChar char="•"/>
            </a:pPr>
            <a:r>
              <a:rPr lang="en-US" sz="1200" dirty="0"/>
              <a:t>Delhi</a:t>
            </a:r>
          </a:p>
          <a:p>
            <a:pPr marL="171450" indent="-171450">
              <a:buFont typeface="Arial" panose="020B0604020202020204" pitchFamily="34" charset="0"/>
              <a:buChar char="•"/>
            </a:pPr>
            <a:r>
              <a:rPr lang="en-US" sz="1200" dirty="0"/>
              <a:t>Hyderabad</a:t>
            </a:r>
          </a:p>
          <a:p>
            <a:pPr marL="171450" indent="-171450">
              <a:buFont typeface="Arial" panose="020B0604020202020204" pitchFamily="34" charset="0"/>
              <a:buChar char="•"/>
            </a:pPr>
            <a:r>
              <a:rPr lang="en-US" sz="1200" dirty="0"/>
              <a:t>Agra</a:t>
            </a:r>
          </a:p>
        </p:txBody>
      </p:sp>
      <p:cxnSp>
        <p:nvCxnSpPr>
          <p:cNvPr id="47" name="Straight Arrow Connector 46">
            <a:extLst>
              <a:ext uri="{FF2B5EF4-FFF2-40B4-BE49-F238E27FC236}">
                <a16:creationId xmlns:a16="http://schemas.microsoft.com/office/drawing/2014/main" id="{BCEA1BD9-55A2-A6A6-086C-CAC3FDF6964C}"/>
              </a:ext>
            </a:extLst>
          </p:cNvPr>
          <p:cNvCxnSpPr/>
          <p:nvPr/>
        </p:nvCxnSpPr>
        <p:spPr>
          <a:xfrm>
            <a:off x="6311629" y="3467910"/>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8C3AFD72-55AE-A0CE-A4B5-941C64F31D27}"/>
              </a:ext>
            </a:extLst>
          </p:cNvPr>
          <p:cNvSpPr txBox="1"/>
          <p:nvPr/>
        </p:nvSpPr>
        <p:spPr>
          <a:xfrm>
            <a:off x="5669604" y="3794688"/>
            <a:ext cx="1089498"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Wild life</a:t>
            </a:r>
          </a:p>
          <a:p>
            <a:pPr marL="171450" indent="-171450">
              <a:buFont typeface="Arial" panose="020B0604020202020204" pitchFamily="34" charset="0"/>
              <a:buChar char="•"/>
            </a:pPr>
            <a:r>
              <a:rPr lang="en-US" sz="1200" dirty="0"/>
              <a:t>Adventure</a:t>
            </a:r>
          </a:p>
          <a:p>
            <a:pPr marL="171450" indent="-171450">
              <a:buFont typeface="Arial" panose="020B0604020202020204" pitchFamily="34" charset="0"/>
              <a:buChar char="•"/>
            </a:pPr>
            <a:r>
              <a:rPr lang="en-US" sz="1200" dirty="0"/>
              <a:t>pilgrimage</a:t>
            </a:r>
          </a:p>
        </p:txBody>
      </p:sp>
      <p:sp>
        <p:nvSpPr>
          <p:cNvPr id="52" name="TextBox 51">
            <a:extLst>
              <a:ext uri="{FF2B5EF4-FFF2-40B4-BE49-F238E27FC236}">
                <a16:creationId xmlns:a16="http://schemas.microsoft.com/office/drawing/2014/main" id="{8B3A09FD-7BF2-B67B-39BF-A29694DD42A7}"/>
              </a:ext>
            </a:extLst>
          </p:cNvPr>
          <p:cNvSpPr txBox="1"/>
          <p:nvPr/>
        </p:nvSpPr>
        <p:spPr>
          <a:xfrm>
            <a:off x="6699429" y="3762294"/>
            <a:ext cx="1470830"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Honeymoon packages</a:t>
            </a:r>
          </a:p>
          <a:p>
            <a:pPr marL="171450" indent="-171450">
              <a:buFont typeface="Arial" panose="020B0604020202020204" pitchFamily="34" charset="0"/>
              <a:buChar char="•"/>
            </a:pPr>
            <a:r>
              <a:rPr lang="en-US" sz="1200" dirty="0"/>
              <a:t>Wedding packages</a:t>
            </a:r>
          </a:p>
          <a:p>
            <a:pPr marL="171450" indent="-171450">
              <a:buFont typeface="Arial" panose="020B0604020202020204" pitchFamily="34" charset="0"/>
              <a:buChar char="•"/>
            </a:pPr>
            <a:r>
              <a:rPr lang="en-US" sz="1200" dirty="0"/>
              <a:t>Pilgrimage packages</a:t>
            </a:r>
          </a:p>
          <a:p>
            <a:endParaRPr lang="en-US" sz="1200" dirty="0"/>
          </a:p>
        </p:txBody>
      </p:sp>
      <p:cxnSp>
        <p:nvCxnSpPr>
          <p:cNvPr id="53" name="Straight Arrow Connector 52">
            <a:extLst>
              <a:ext uri="{FF2B5EF4-FFF2-40B4-BE49-F238E27FC236}">
                <a16:creationId xmlns:a16="http://schemas.microsoft.com/office/drawing/2014/main" id="{B27B6C63-3EE7-895F-4C41-058794F18882}"/>
              </a:ext>
            </a:extLst>
          </p:cNvPr>
          <p:cNvCxnSpPr/>
          <p:nvPr/>
        </p:nvCxnSpPr>
        <p:spPr>
          <a:xfrm>
            <a:off x="7165387" y="3493131"/>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C3C6BF40-2F67-1452-F143-21E65D848697}"/>
              </a:ext>
            </a:extLst>
          </p:cNvPr>
          <p:cNvSpPr txBox="1"/>
          <p:nvPr/>
        </p:nvSpPr>
        <p:spPr>
          <a:xfrm>
            <a:off x="3100701" y="4006760"/>
            <a:ext cx="914401"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Nepal</a:t>
            </a:r>
          </a:p>
          <a:p>
            <a:pPr marL="171450" indent="-171450">
              <a:buFont typeface="Arial" panose="020B0604020202020204" pitchFamily="34" charset="0"/>
              <a:buChar char="•"/>
            </a:pPr>
            <a:r>
              <a:rPr lang="en-US" sz="1200" dirty="0" err="1"/>
              <a:t>Srilanka</a:t>
            </a:r>
            <a:endParaRPr lang="en-US" sz="1200" dirty="0"/>
          </a:p>
          <a:p>
            <a:pPr marL="171450" indent="-171450">
              <a:buFont typeface="Arial" panose="020B0604020202020204" pitchFamily="34" charset="0"/>
              <a:buChar char="•"/>
            </a:pPr>
            <a:r>
              <a:rPr lang="en-US" sz="1200" dirty="0"/>
              <a:t>Bhutan</a:t>
            </a:r>
          </a:p>
        </p:txBody>
      </p:sp>
      <p:sp>
        <p:nvSpPr>
          <p:cNvPr id="7" name="TextBox 6">
            <a:extLst>
              <a:ext uri="{FF2B5EF4-FFF2-40B4-BE49-F238E27FC236}">
                <a16:creationId xmlns:a16="http://schemas.microsoft.com/office/drawing/2014/main" id="{A3AD9CFB-A3E4-4B94-702F-3F4F156FC59B}"/>
              </a:ext>
            </a:extLst>
          </p:cNvPr>
          <p:cNvSpPr txBox="1"/>
          <p:nvPr/>
        </p:nvSpPr>
        <p:spPr>
          <a:xfrm>
            <a:off x="8697236" y="3664419"/>
            <a:ext cx="809338" cy="646331"/>
          </a:xfrm>
          <a:prstGeom prst="rect">
            <a:avLst/>
          </a:prstGeom>
          <a:noFill/>
        </p:spPr>
        <p:txBody>
          <a:bodyPr wrap="square" rtlCol="0">
            <a:spAutoFit/>
          </a:bodyPr>
          <a:lstStyle/>
          <a:p>
            <a:r>
              <a:rPr lang="en-US" sz="1200" dirty="0"/>
              <a:t>Best pleases to visit </a:t>
            </a:r>
          </a:p>
        </p:txBody>
      </p:sp>
      <p:sp>
        <p:nvSpPr>
          <p:cNvPr id="13" name="TextBox 12">
            <a:extLst>
              <a:ext uri="{FF2B5EF4-FFF2-40B4-BE49-F238E27FC236}">
                <a16:creationId xmlns:a16="http://schemas.microsoft.com/office/drawing/2014/main" id="{97872479-B334-3E5F-1B6F-E0FA1FC60D1A}"/>
              </a:ext>
            </a:extLst>
          </p:cNvPr>
          <p:cNvSpPr txBox="1"/>
          <p:nvPr/>
        </p:nvSpPr>
        <p:spPr>
          <a:xfrm>
            <a:off x="2527590" y="3069315"/>
            <a:ext cx="616066" cy="276999"/>
          </a:xfrm>
          <a:prstGeom prst="rect">
            <a:avLst/>
          </a:prstGeom>
          <a:noFill/>
        </p:spPr>
        <p:txBody>
          <a:bodyPr wrap="square" rtlCol="0">
            <a:spAutoFit/>
          </a:bodyPr>
          <a:lstStyle/>
          <a:p>
            <a:r>
              <a:rPr lang="en-US" sz="1200" dirty="0"/>
              <a:t>tours</a:t>
            </a:r>
          </a:p>
        </p:txBody>
      </p:sp>
      <p:cxnSp>
        <p:nvCxnSpPr>
          <p:cNvPr id="18" name="Straight Arrow Connector 17">
            <a:extLst>
              <a:ext uri="{FF2B5EF4-FFF2-40B4-BE49-F238E27FC236}">
                <a16:creationId xmlns:a16="http://schemas.microsoft.com/office/drawing/2014/main" id="{061273AE-1C0F-7184-07B3-65415379BAFB}"/>
              </a:ext>
            </a:extLst>
          </p:cNvPr>
          <p:cNvCxnSpPr>
            <a:cxnSpLocks/>
          </p:cNvCxnSpPr>
          <p:nvPr/>
        </p:nvCxnSpPr>
        <p:spPr>
          <a:xfrm>
            <a:off x="8991601" y="3473050"/>
            <a:ext cx="0" cy="248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204C5342-C75A-3207-323F-54B9EE56CC8A}"/>
              </a:ext>
            </a:extLst>
          </p:cNvPr>
          <p:cNvCxnSpPr>
            <a:cxnSpLocks/>
          </p:cNvCxnSpPr>
          <p:nvPr/>
        </p:nvCxnSpPr>
        <p:spPr>
          <a:xfrm>
            <a:off x="10740421" y="2775220"/>
            <a:ext cx="0" cy="301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4819C1DD-502E-2F64-FA2A-FB007A7BEA2F}"/>
              </a:ext>
            </a:extLst>
          </p:cNvPr>
          <p:cNvSpPr txBox="1"/>
          <p:nvPr/>
        </p:nvSpPr>
        <p:spPr>
          <a:xfrm>
            <a:off x="10443631" y="3062365"/>
            <a:ext cx="587093" cy="276999"/>
          </a:xfrm>
          <a:prstGeom prst="rect">
            <a:avLst/>
          </a:prstGeom>
          <a:noFill/>
        </p:spPr>
        <p:txBody>
          <a:bodyPr wrap="square" rtlCol="0">
            <a:spAutoFit/>
          </a:bodyPr>
          <a:lstStyle/>
          <a:p>
            <a:r>
              <a:rPr lang="en-US" sz="1200" dirty="0"/>
              <a:t>FAQ’s</a:t>
            </a:r>
          </a:p>
        </p:txBody>
      </p:sp>
      <p:sp>
        <p:nvSpPr>
          <p:cNvPr id="8" name="TextBox 7">
            <a:extLst>
              <a:ext uri="{FF2B5EF4-FFF2-40B4-BE49-F238E27FC236}">
                <a16:creationId xmlns:a16="http://schemas.microsoft.com/office/drawing/2014/main" id="{8C2F6943-9BBD-866C-5770-974AF9366E86}"/>
              </a:ext>
            </a:extLst>
          </p:cNvPr>
          <p:cNvSpPr txBox="1"/>
          <p:nvPr/>
        </p:nvSpPr>
        <p:spPr>
          <a:xfrm>
            <a:off x="4134837" y="3080123"/>
            <a:ext cx="984944" cy="461665"/>
          </a:xfrm>
          <a:prstGeom prst="rect">
            <a:avLst/>
          </a:prstGeom>
          <a:noFill/>
        </p:spPr>
        <p:txBody>
          <a:bodyPr wrap="square" rtlCol="0">
            <a:spAutoFit/>
          </a:bodyPr>
          <a:lstStyle/>
          <a:p>
            <a:r>
              <a:rPr lang="en-US" sz="1200" dirty="0"/>
              <a:t>Top destination</a:t>
            </a:r>
          </a:p>
        </p:txBody>
      </p:sp>
      <p:sp>
        <p:nvSpPr>
          <p:cNvPr id="9" name="TextBox 8">
            <a:extLst>
              <a:ext uri="{FF2B5EF4-FFF2-40B4-BE49-F238E27FC236}">
                <a16:creationId xmlns:a16="http://schemas.microsoft.com/office/drawing/2014/main" id="{01E6B1CF-99CF-B7AF-5897-FA89E56B38AE}"/>
              </a:ext>
            </a:extLst>
          </p:cNvPr>
          <p:cNvSpPr txBox="1"/>
          <p:nvPr/>
        </p:nvSpPr>
        <p:spPr>
          <a:xfrm>
            <a:off x="5879691" y="3057832"/>
            <a:ext cx="973394" cy="276999"/>
          </a:xfrm>
          <a:prstGeom prst="rect">
            <a:avLst/>
          </a:prstGeom>
          <a:noFill/>
        </p:spPr>
        <p:txBody>
          <a:bodyPr wrap="square" rtlCol="0">
            <a:spAutoFit/>
          </a:bodyPr>
          <a:lstStyle/>
          <a:p>
            <a:r>
              <a:rPr lang="en-US" sz="1200" dirty="0"/>
              <a:t>Theme</a:t>
            </a:r>
          </a:p>
        </p:txBody>
      </p:sp>
      <p:sp>
        <p:nvSpPr>
          <p:cNvPr id="10" name="TextBox 9">
            <a:extLst>
              <a:ext uri="{FF2B5EF4-FFF2-40B4-BE49-F238E27FC236}">
                <a16:creationId xmlns:a16="http://schemas.microsoft.com/office/drawing/2014/main" id="{EEA9526C-95A7-5922-5557-C9A69B5D469A}"/>
              </a:ext>
            </a:extLst>
          </p:cNvPr>
          <p:cNvSpPr txBox="1"/>
          <p:nvPr/>
        </p:nvSpPr>
        <p:spPr>
          <a:xfrm>
            <a:off x="6858443" y="3049667"/>
            <a:ext cx="997349" cy="276999"/>
          </a:xfrm>
          <a:prstGeom prst="rect">
            <a:avLst/>
          </a:prstGeom>
          <a:noFill/>
        </p:spPr>
        <p:txBody>
          <a:bodyPr wrap="square" rtlCol="0">
            <a:spAutoFit/>
          </a:bodyPr>
          <a:lstStyle/>
          <a:p>
            <a:r>
              <a:rPr lang="en-US" sz="1200" dirty="0"/>
              <a:t>Packages</a:t>
            </a:r>
          </a:p>
        </p:txBody>
      </p:sp>
      <p:sp>
        <p:nvSpPr>
          <p:cNvPr id="15" name="TextBox 14">
            <a:extLst>
              <a:ext uri="{FF2B5EF4-FFF2-40B4-BE49-F238E27FC236}">
                <a16:creationId xmlns:a16="http://schemas.microsoft.com/office/drawing/2014/main" id="{9C5ACA0D-60B8-FB1A-8B3E-6A5925F0E655}"/>
              </a:ext>
            </a:extLst>
          </p:cNvPr>
          <p:cNvSpPr txBox="1"/>
          <p:nvPr/>
        </p:nvSpPr>
        <p:spPr>
          <a:xfrm>
            <a:off x="8667061" y="3063301"/>
            <a:ext cx="997349" cy="276999"/>
          </a:xfrm>
          <a:prstGeom prst="rect">
            <a:avLst/>
          </a:prstGeom>
          <a:noFill/>
        </p:spPr>
        <p:txBody>
          <a:bodyPr wrap="square" rtlCol="0">
            <a:spAutoFit/>
          </a:bodyPr>
          <a:lstStyle/>
          <a:p>
            <a:r>
              <a:rPr lang="en-US" sz="1200" dirty="0"/>
              <a:t>Blog</a:t>
            </a:r>
          </a:p>
        </p:txBody>
      </p:sp>
      <p:sp>
        <p:nvSpPr>
          <p:cNvPr id="17" name="TextBox 16">
            <a:extLst>
              <a:ext uri="{FF2B5EF4-FFF2-40B4-BE49-F238E27FC236}">
                <a16:creationId xmlns:a16="http://schemas.microsoft.com/office/drawing/2014/main" id="{C30BEBD9-DC5C-F842-E8CC-4BFCACE60F33}"/>
              </a:ext>
            </a:extLst>
          </p:cNvPr>
          <p:cNvSpPr txBox="1"/>
          <p:nvPr/>
        </p:nvSpPr>
        <p:spPr>
          <a:xfrm>
            <a:off x="9765937" y="3080122"/>
            <a:ext cx="997349" cy="276999"/>
          </a:xfrm>
          <a:prstGeom prst="rect">
            <a:avLst/>
          </a:prstGeom>
          <a:noFill/>
        </p:spPr>
        <p:txBody>
          <a:bodyPr wrap="square" rtlCol="0">
            <a:spAutoFit/>
          </a:bodyPr>
          <a:lstStyle/>
          <a:p>
            <a:r>
              <a:rPr lang="en-US" sz="1200" dirty="0"/>
              <a:t>offers</a:t>
            </a:r>
          </a:p>
        </p:txBody>
      </p:sp>
      <p:sp>
        <p:nvSpPr>
          <p:cNvPr id="26" name="TextBox 25">
            <a:extLst>
              <a:ext uri="{FF2B5EF4-FFF2-40B4-BE49-F238E27FC236}">
                <a16:creationId xmlns:a16="http://schemas.microsoft.com/office/drawing/2014/main" id="{9C9ADB17-8138-F687-C261-413E17F05F6D}"/>
              </a:ext>
            </a:extLst>
          </p:cNvPr>
          <p:cNvSpPr txBox="1"/>
          <p:nvPr/>
        </p:nvSpPr>
        <p:spPr>
          <a:xfrm>
            <a:off x="5739005" y="1923170"/>
            <a:ext cx="973394" cy="276999"/>
          </a:xfrm>
          <a:prstGeom prst="rect">
            <a:avLst/>
          </a:prstGeom>
          <a:noFill/>
        </p:spPr>
        <p:txBody>
          <a:bodyPr wrap="square" rtlCol="0">
            <a:spAutoFit/>
          </a:bodyPr>
          <a:lstStyle/>
          <a:p>
            <a:r>
              <a:rPr lang="en-US" sz="1200" b="1" dirty="0"/>
              <a:t>Home page</a:t>
            </a:r>
          </a:p>
        </p:txBody>
      </p:sp>
    </p:spTree>
    <p:extLst>
      <p:ext uri="{BB962C8B-B14F-4D97-AF65-F5344CB8AC3E}">
        <p14:creationId xmlns:p14="http://schemas.microsoft.com/office/powerpoint/2010/main" val="1425274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42537-617D-391D-CE73-31D5EAFF3C27}"/>
              </a:ext>
            </a:extLst>
          </p:cNvPr>
          <p:cNvSpPr>
            <a:spLocks noGrp="1"/>
          </p:cNvSpPr>
          <p:nvPr>
            <p:ph type="title"/>
          </p:nvPr>
        </p:nvSpPr>
        <p:spPr/>
        <p:txBody>
          <a:bodyPr/>
          <a:lstStyle/>
          <a:p>
            <a:pPr algn="ctr"/>
            <a:r>
              <a:rPr lang="en-US" dirty="0"/>
              <a:t>Home Navigation </a:t>
            </a:r>
          </a:p>
        </p:txBody>
      </p:sp>
      <p:sp>
        <p:nvSpPr>
          <p:cNvPr id="3" name="Content Placeholder 2">
            <a:extLst>
              <a:ext uri="{FF2B5EF4-FFF2-40B4-BE49-F238E27FC236}">
                <a16:creationId xmlns:a16="http://schemas.microsoft.com/office/drawing/2014/main" id="{40320BDE-50C0-4DE8-B20A-3ABFCA19A869}"/>
              </a:ext>
            </a:extLst>
          </p:cNvPr>
          <p:cNvSpPr>
            <a:spLocks noGrp="1"/>
          </p:cNvSpPr>
          <p:nvPr>
            <p:ph idx="1"/>
          </p:nvPr>
        </p:nvSpPr>
        <p:spPr>
          <a:xfrm>
            <a:off x="426378" y="1476172"/>
            <a:ext cx="11339242" cy="4691063"/>
          </a:xfrm>
        </p:spPr>
        <p:txBody>
          <a:bodyPr/>
          <a:lstStyle/>
          <a:p>
            <a:pPr>
              <a:buFont typeface="Arial" panose="020B0604020202020204" pitchFamily="34" charset="0"/>
              <a:buChar char="•"/>
            </a:pPr>
            <a:r>
              <a:rPr lang="en-US" sz="1600" dirty="0">
                <a:latin typeface="Arial" panose="020B0604020202020204" pitchFamily="34" charset="0"/>
                <a:cs typeface="Arial" panose="020B0604020202020204" pitchFamily="34" charset="0"/>
              </a:rPr>
              <a:t>Home page of our website is starts with our logo then will place a search engine beside that will place our login form</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Below our logo will design an travel planner, after submitting it, it will populate suggestions in that destination</a:t>
            </a: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Below this will show our top offerings </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Last will place rating and reviews given by customers </a:t>
            </a: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endParaRPr lang="en-US" sz="1600" dirty="0"/>
          </a:p>
        </p:txBody>
      </p:sp>
      <p:sp>
        <p:nvSpPr>
          <p:cNvPr id="6" name="TextBox 5">
            <a:extLst>
              <a:ext uri="{FF2B5EF4-FFF2-40B4-BE49-F238E27FC236}">
                <a16:creationId xmlns:a16="http://schemas.microsoft.com/office/drawing/2014/main" id="{8D4C1816-1010-0857-6F0F-2C9C00136F10}"/>
              </a:ext>
            </a:extLst>
          </p:cNvPr>
          <p:cNvSpPr txBox="1"/>
          <p:nvPr/>
        </p:nvSpPr>
        <p:spPr>
          <a:xfrm>
            <a:off x="658761" y="2104103"/>
            <a:ext cx="1976283" cy="1015663"/>
          </a:xfrm>
          <a:prstGeom prst="rect">
            <a:avLst/>
          </a:prstGeom>
          <a:noFill/>
        </p:spPr>
        <p:txBody>
          <a:bodyPr wrap="square" rtlCol="0">
            <a:spAutoFit/>
          </a:bodyPr>
          <a:lstStyle/>
          <a:p>
            <a:r>
              <a:rPr lang="en-US" sz="1200" dirty="0"/>
              <a:t>Starts from: </a:t>
            </a:r>
            <a:r>
              <a:rPr lang="en-US" sz="1200" u="sng" dirty="0"/>
              <a:t>Hyderabad</a:t>
            </a:r>
            <a:endParaRPr lang="en-US" sz="1200" dirty="0"/>
          </a:p>
          <a:p>
            <a:r>
              <a:rPr lang="en-US" sz="1200" dirty="0"/>
              <a:t>Destination: </a:t>
            </a:r>
            <a:r>
              <a:rPr lang="en-US" sz="1200" u="sng" dirty="0"/>
              <a:t>goa</a:t>
            </a:r>
            <a:endParaRPr lang="en-US" sz="1200" dirty="0"/>
          </a:p>
          <a:p>
            <a:r>
              <a:rPr lang="en-US" sz="1200" dirty="0"/>
              <a:t>Duration: </a:t>
            </a:r>
            <a:r>
              <a:rPr lang="en-US" sz="1200" u="sng" dirty="0"/>
              <a:t>3 days</a:t>
            </a:r>
            <a:endParaRPr lang="en-US" sz="1200" dirty="0"/>
          </a:p>
          <a:p>
            <a:r>
              <a:rPr lang="en-US" sz="1200" dirty="0"/>
              <a:t>Budget: </a:t>
            </a:r>
            <a:r>
              <a:rPr lang="en-US" sz="1200" u="sng" dirty="0"/>
              <a:t>50K</a:t>
            </a:r>
            <a:endParaRPr lang="en-US" sz="1200" dirty="0"/>
          </a:p>
          <a:p>
            <a:endParaRPr lang="en-US" sz="1200" dirty="0"/>
          </a:p>
        </p:txBody>
      </p:sp>
    </p:spTree>
    <p:extLst>
      <p:ext uri="{BB962C8B-B14F-4D97-AF65-F5344CB8AC3E}">
        <p14:creationId xmlns:p14="http://schemas.microsoft.com/office/powerpoint/2010/main" val="1321927140"/>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 TRIP" id="{D9438A17-C6F3-4DB9-B319-E61F61A76DE6}" vid="{8C875FB7-3C13-4753-BD04-5AAA0E4C2377}"/>
    </a:ext>
  </a:extLst>
</a:theme>
</file>

<file path=docProps/app.xml><?xml version="1.0" encoding="utf-8"?>
<Properties xmlns="http://schemas.openxmlformats.org/officeDocument/2006/extended-properties" xmlns:vt="http://schemas.openxmlformats.org/officeDocument/2006/docPropsVTypes">
  <Template>ROAD TRIP</Template>
  <TotalTime>2043</TotalTime>
  <Words>3043</Words>
  <Application>Microsoft Office PowerPoint</Application>
  <PresentationFormat>Widescreen</PresentationFormat>
  <Paragraphs>286</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Bahnschrift Light</vt:lpstr>
      <vt:lpstr>ColfaxAI</vt:lpstr>
      <vt:lpstr>Franklin Gothic Book</vt:lpstr>
      <vt:lpstr>Google Sans</vt:lpstr>
      <vt:lpstr>Open Sans</vt:lpstr>
      <vt:lpstr>Rockwell Extra Bold</vt:lpstr>
      <vt:lpstr>Trebuchet MS</vt:lpstr>
      <vt:lpstr>Wingdings</vt:lpstr>
      <vt:lpstr>Office Theme</vt:lpstr>
      <vt:lpstr>Project    Sky Asia tours</vt:lpstr>
      <vt:lpstr>PowerPoint Presentation</vt:lpstr>
      <vt:lpstr>Introduction</vt:lpstr>
      <vt:lpstr>Objectives</vt:lpstr>
      <vt:lpstr>Our SEO strategy </vt:lpstr>
      <vt:lpstr>PowerPoint Presentation</vt:lpstr>
      <vt:lpstr>Keyword Research</vt:lpstr>
      <vt:lpstr>Website Architecture</vt:lpstr>
      <vt:lpstr>Home Navigation </vt:lpstr>
      <vt:lpstr>URL’s Design</vt:lpstr>
      <vt:lpstr>PowerPoint Presentation</vt:lpstr>
      <vt:lpstr>Meta title and description</vt:lpstr>
      <vt:lpstr>PowerPoint Presentation</vt:lpstr>
      <vt:lpstr>Meta title and description</vt:lpstr>
      <vt:lpstr>PowerPoint Presentation</vt:lpstr>
      <vt:lpstr>PowerPoint Presentation</vt:lpstr>
      <vt:lpstr>PowerPoint Presentation</vt:lpstr>
      <vt:lpstr>PowerPoint Presentation</vt:lpstr>
      <vt:lpstr>Internal link building </vt:lpstr>
      <vt:lpstr>Press release</vt:lpstr>
      <vt:lpstr>Guest Blogging </vt:lpstr>
      <vt:lpstr>INBOUND LINKS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Sky Asia tours</dc:title>
  <dc:creator>vivek kasarla</dc:creator>
  <cp:lastModifiedBy>vivek kasarla</cp:lastModifiedBy>
  <cp:revision>6</cp:revision>
  <dcterms:created xsi:type="dcterms:W3CDTF">2023-01-23T18:12:57Z</dcterms:created>
  <dcterms:modified xsi:type="dcterms:W3CDTF">2023-02-12T13:51:35Z</dcterms:modified>
</cp:coreProperties>
</file>